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37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39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7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36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46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42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52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75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5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16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29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485F-1F96-4B0F-A84F-8A557E4847A7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07BF0-E1E3-4C85-913B-ABB585D689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11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43" y="651349"/>
            <a:ext cx="11601694" cy="1591194"/>
          </a:xfrm>
          <a:prstGeom prst="rect">
            <a:avLst/>
          </a:prstGeom>
        </p:spPr>
      </p:pic>
      <p:sp>
        <p:nvSpPr>
          <p:cNvPr id="6" name="テキスト ボックス 2"/>
          <p:cNvSpPr txBox="1">
            <a:spLocks noChangeArrowheads="1"/>
          </p:cNvSpPr>
          <p:nvPr/>
        </p:nvSpPr>
        <p:spPr bwMode="auto">
          <a:xfrm>
            <a:off x="213443" y="2351147"/>
            <a:ext cx="11518482" cy="32732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2022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lang="en-US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月より国の制度としてリフィル処方せんが導入されておりますが</a:t>
            </a: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endParaRPr lang="en-US" altLang="ja-JP" sz="2400" kern="100" dirty="0" smtClean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現時点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で当院ではリフィル処方せん</a:t>
            </a: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に対応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できておりません。</a:t>
            </a: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※今後の導入については、国や県、他医療機関の動向を鑑みて導入に</a:t>
            </a: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向けて</a:t>
            </a:r>
            <a:endParaRPr lang="en-US" altLang="ja-JP" sz="2400" kern="100" dirty="0" smtClean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引き続き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検討し、あらためてご連絡いたしますので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</a:rPr>
              <a:t>何卒ご理解ご協力の</a:t>
            </a: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</a:rPr>
              <a:t>程</a:t>
            </a:r>
            <a:endParaRPr lang="en-US" altLang="ja-JP" sz="2400" kern="100" dirty="0" smtClean="0">
              <a:effectLst/>
              <a:latin typeface="游明朝" panose="02020400000000000000" pitchFamily="18" charset="-128"/>
              <a:ea typeface="游明朝" panose="02020400000000000000" pitchFamily="18" charset="-128"/>
              <a:cs typeface="Courier New" panose="02070309020205020404" pitchFamily="49" charset="0"/>
            </a:endParaRPr>
          </a:p>
          <a:p>
            <a:pPr algn="just">
              <a:spcAft>
                <a:spcPts val="0"/>
              </a:spcAft>
            </a:pPr>
            <a:r>
              <a:rPr lang="ja-JP" sz="24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</a:rPr>
              <a:t>お願い</a:t>
            </a:r>
            <a:r>
              <a:rPr lang="ja-JP" sz="24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</a:rPr>
              <a:t>申し上げます。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9342" y="989746"/>
            <a:ext cx="996351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ja-JP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リフィル処方せんへの対応について</a:t>
            </a:r>
            <a:r>
              <a:rPr lang="en-US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(2022</a:t>
            </a:r>
            <a:r>
              <a:rPr lang="ja-JP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lang="en-US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lang="ja-JP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ja-JP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3200" kern="10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1200" kern="100" dirty="0"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88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游明朝</vt:lpstr>
      <vt:lpstr>Arial</vt:lpstr>
      <vt:lpstr>Courier New</vt:lpstr>
      <vt:lpstr>Times New Roman</vt:lpstr>
      <vt:lpstr>Office テーマ</vt:lpstr>
      <vt:lpstr>PowerPoint プレゼンテーション</vt:lpstr>
    </vt:vector>
  </TitlesOfParts>
  <Company>聖隷福祉事業団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miseirei</dc:creator>
  <cp:lastModifiedBy>miseirei</cp:lastModifiedBy>
  <cp:revision>2</cp:revision>
  <dcterms:created xsi:type="dcterms:W3CDTF">2022-03-31T01:49:48Z</dcterms:created>
  <dcterms:modified xsi:type="dcterms:W3CDTF">2022-03-31T01:54:25Z</dcterms:modified>
</cp:coreProperties>
</file>