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9" r:id="rId2"/>
  </p:sldIdLst>
  <p:sldSz cx="6858000" cy="9906000" type="A4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644" y="-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ED96E-DE6F-4AB5-BEF1-DB9E703427AD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39775"/>
            <a:ext cx="25638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9515"/>
            <a:ext cx="538861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7316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A577A-85AE-416E-8D19-4058ECC0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995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78650" y="206568"/>
            <a:ext cx="5940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脳</a:t>
            </a:r>
            <a:r>
              <a:rPr kumimoji="1" lang="en-US" altLang="ja-JP" sz="24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MRI</a:t>
            </a:r>
            <a:r>
              <a:rPr kumimoji="1" lang="ja-JP" altLang="en-US" sz="24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検診をご希望のかたへ</a:t>
            </a:r>
            <a:endParaRPr kumimoji="1" lang="en-US" altLang="ja-JP" sz="24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－安全な検査のための事前チェック－</a:t>
            </a:r>
            <a:endParaRPr kumimoji="1" lang="en-US" altLang="ja-JP" sz="24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824054" y="2572926"/>
            <a:ext cx="1260000" cy="540000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ありません</a:t>
            </a:r>
            <a:endParaRPr lang="en-US" altLang="ja-JP" sz="14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993558" y="2032926"/>
            <a:ext cx="0" cy="540000"/>
          </a:xfrm>
          <a:prstGeom prst="straightConnector1">
            <a:avLst/>
          </a:prstGeom>
          <a:ln w="57150">
            <a:solidFill>
              <a:schemeClr val="accent2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324054" y="1127865"/>
            <a:ext cx="6075276" cy="900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Q1</a:t>
            </a:r>
            <a:r>
              <a:rPr lang="ja-JP" altLang="en-US" sz="20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；お身体に医療器具はありませんか？</a:t>
            </a:r>
            <a:r>
              <a:rPr lang="en-US" altLang="ja-JP" sz="20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20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20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ja-JP" altLang="en-US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（ﾍﾟｰｽﾒｰｶｰ、人工心臓弁、人工内耳など</a:t>
            </a:r>
            <a:r>
              <a:rPr lang="en-US" altLang="ja-JP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…</a:t>
            </a:r>
            <a:r>
              <a:rPr lang="ja-JP" altLang="en-US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63558" y="2568025"/>
            <a:ext cx="1260000" cy="54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あります</a:t>
            </a:r>
            <a:endParaRPr lang="en-US" altLang="ja-JP" sz="16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5418085" y="2032926"/>
            <a:ext cx="0" cy="540000"/>
          </a:xfrm>
          <a:prstGeom prst="straightConnector1">
            <a:avLst/>
          </a:prstGeom>
          <a:ln w="57150">
            <a:solidFill>
              <a:schemeClr val="tx2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993558" y="3112926"/>
            <a:ext cx="0" cy="540000"/>
          </a:xfrm>
          <a:prstGeom prst="straightConnector1">
            <a:avLst/>
          </a:prstGeom>
          <a:ln w="57150">
            <a:solidFill>
              <a:schemeClr val="accent2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363557" y="3647855"/>
            <a:ext cx="6035773" cy="1012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お身体に医療器具がある方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は、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MRI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検査を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行う</a:t>
            </a:r>
            <a:endParaRPr lang="en-US" altLang="ja-JP" sz="20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ことができません。気に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なる点がある場合には</a:t>
            </a:r>
            <a:endParaRPr lang="en-US" altLang="ja-JP" sz="20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まずは、脳神経外科への受診をお勧めします。</a:t>
            </a:r>
            <a:endParaRPr lang="en-US" altLang="ja-JP" sz="20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3558" y="4683260"/>
            <a:ext cx="63113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上記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以外に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も既往歴等により</a:t>
            </a:r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MRI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検査を行えない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場合が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あります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ご不明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な点はお問い合わせ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ください（</a:t>
            </a:r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0120-010-489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63558" y="5493180"/>
            <a:ext cx="6035772" cy="900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Q2</a:t>
            </a:r>
            <a:r>
              <a:rPr lang="ja-JP" altLang="en-US" sz="20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；気になる症状</a:t>
            </a:r>
            <a:r>
              <a:rPr lang="ja-JP" altLang="en-US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（頭痛、めまい、耳鳴りなど</a:t>
            </a:r>
            <a:r>
              <a:rPr lang="en-US" altLang="ja-JP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…</a:t>
            </a:r>
            <a:r>
              <a:rPr lang="ja-JP" altLang="en-US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dirty="0" smtClean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  はありますか？</a:t>
            </a:r>
            <a:endParaRPr lang="en-US" altLang="ja-JP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824054" y="6933460"/>
            <a:ext cx="1260000" cy="540000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ありません</a:t>
            </a:r>
            <a:endParaRPr lang="en-US" altLang="ja-JP" sz="14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954054" y="6393460"/>
            <a:ext cx="0" cy="540000"/>
          </a:xfrm>
          <a:prstGeom prst="straightConnector1">
            <a:avLst/>
          </a:prstGeom>
          <a:ln w="57150">
            <a:solidFill>
              <a:schemeClr val="accent2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 32"/>
          <p:cNvSpPr/>
          <p:nvPr/>
        </p:nvSpPr>
        <p:spPr>
          <a:xfrm>
            <a:off x="324054" y="6928559"/>
            <a:ext cx="1260000" cy="54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あります</a:t>
            </a:r>
            <a:endParaRPr lang="en-US" altLang="ja-JP" sz="16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5418085" y="6393460"/>
            <a:ext cx="0" cy="540000"/>
          </a:xfrm>
          <a:prstGeom prst="straightConnector1">
            <a:avLst/>
          </a:prstGeom>
          <a:ln w="57150">
            <a:solidFill>
              <a:schemeClr val="tx2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954054" y="7473460"/>
            <a:ext cx="0" cy="899920"/>
          </a:xfrm>
          <a:prstGeom prst="straightConnector1">
            <a:avLst/>
          </a:prstGeom>
          <a:ln w="57150">
            <a:solidFill>
              <a:schemeClr val="accent2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角丸四角形 36"/>
          <p:cNvSpPr/>
          <p:nvPr/>
        </p:nvSpPr>
        <p:spPr>
          <a:xfrm>
            <a:off x="324054" y="8373380"/>
            <a:ext cx="6075276" cy="1080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脳ＭＲＩ検診は自覚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症状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がない方を対象と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した</a:t>
            </a:r>
            <a:endParaRPr lang="en-US" altLang="ja-JP" sz="20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検診です。症状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がある方は、まずは脳神経外科の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受診を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お勧めします（毎月第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･第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月曜日）</a:t>
            </a:r>
            <a:endParaRPr lang="en-US" altLang="ja-JP" sz="20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605136" y="9598223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聖隷淡路病院</a:t>
            </a:r>
            <a:endParaRPr lang="ja-JP" altLang="en-US" sz="1400" dirty="0"/>
          </a:p>
        </p:txBody>
      </p:sp>
      <p:sp>
        <p:nvSpPr>
          <p:cNvPr id="38" name="角丸四角形 37"/>
          <p:cNvSpPr/>
          <p:nvPr/>
        </p:nvSpPr>
        <p:spPr>
          <a:xfrm>
            <a:off x="2523558" y="2568025"/>
            <a:ext cx="1260000" cy="540000"/>
          </a:xfrm>
          <a:prstGeom prst="roundRect">
            <a:avLst>
              <a:gd name="adj" fmla="val 12745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ありません</a:t>
            </a:r>
            <a:endParaRPr lang="en-US" altLang="ja-JP" sz="14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2266569" y="2482926"/>
            <a:ext cx="1800000" cy="72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Ｑ</a:t>
            </a:r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の質問に</a:t>
            </a:r>
            <a:endParaRPr lang="en-US" altLang="ja-JP" sz="14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お進み</a:t>
            </a: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ください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 flipH="1">
            <a:off x="4104054" y="2842926"/>
            <a:ext cx="720000" cy="0"/>
          </a:xfrm>
          <a:prstGeom prst="straightConnector1">
            <a:avLst/>
          </a:prstGeom>
          <a:ln w="57150">
            <a:solidFill>
              <a:schemeClr val="tx2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1763815" y="6573180"/>
            <a:ext cx="2340240" cy="166518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ＭＲＩ検診をお受けいただけます。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ご予約のお電話を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お願いします。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0120-010-489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 flipH="1">
            <a:off x="4104054" y="7198559"/>
            <a:ext cx="706991" cy="4901"/>
          </a:xfrm>
          <a:prstGeom prst="straightConnector1">
            <a:avLst/>
          </a:prstGeom>
          <a:ln w="57150">
            <a:solidFill>
              <a:schemeClr val="tx2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336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167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99001 聖隷淡路病院User</dc:creator>
  <cp:lastModifiedBy>056519 柴田 弘文</cp:lastModifiedBy>
  <cp:revision>89</cp:revision>
  <cp:lastPrinted>2014-07-11T06:20:01Z</cp:lastPrinted>
  <dcterms:created xsi:type="dcterms:W3CDTF">2014-05-08T05:40:19Z</dcterms:created>
  <dcterms:modified xsi:type="dcterms:W3CDTF">2014-08-01T04:58:00Z</dcterms:modified>
</cp:coreProperties>
</file>