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E7F49-39E5-668F-14DC-186CE00F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5F3917-CA0F-E94C-B8C3-404B657C0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4E4859-24B6-CDC2-8213-A90E8B5D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C30D75-2BCD-FBC9-BC50-17D96135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067310-F536-B4C5-8D67-FED7BEB8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26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4FD02-478C-AB78-8696-16AB85A0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A47C40-5C5C-BD69-D22E-F2F54B0F8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28BE8F-0D08-DDB5-7922-E4C9A336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B3474F-AB97-64F0-DC7C-A6C16F2C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BD8629-0B7C-5C25-B56D-C16B888A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90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B7182F4-63A2-832C-C14C-6C60F7725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D73D0B-873C-6564-402D-E0303CB1E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57024E-B548-90F4-EF2D-DEEB1999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7A6087-B5B6-6C88-605F-A92BC222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8BFC6B-A9DD-93EB-9FFD-478C6F1D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35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D9C69-FBCB-BE16-0663-DC57D596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408A8C-B889-E9CD-2E40-EC612064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4590D5-9DFE-D73B-6B82-5A4EF430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FF50F9-39F0-629C-FFCA-A49AE009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114D00-9B79-5BDE-612B-447A03A6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84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ECAEF-1D4F-2B10-15B1-8536DE98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AC236C-7BEE-A357-10E0-3E957EC7B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7C209A-6215-D120-1602-12CD4E45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7BB7CA-8699-4295-8A53-24E17107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A6DEEE-E9B0-47F0-22CF-FD844493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66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5A3ED-DBA6-E276-2763-F0A8164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F35760-0228-6179-16CD-B5C26462B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B46152-541A-19C0-DDFA-6EDD9993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94CC8A-2AD6-974F-A8F2-06EA88EA6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4C4BDC-63C9-9BA6-285A-051E6DC5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E13134-A7A7-7CA5-FBAD-390F73DE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1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A56E92-6FC7-13D6-77D3-3230F3CE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697DDE-044D-9D5B-3E08-72411FC1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881E8C-3CE6-CEBD-458A-824F4D20E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AC50E9-CD9D-D8D2-3216-89D025489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DEEF9A-3673-9D41-B7EE-3E2E97A7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503C13-1A33-50BC-E82F-FD9278A4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183D93-9E4D-5405-5215-F8635222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43AB2B-4C66-EDCF-399F-33EC51F6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08720-8C0A-4129-2FC6-79FF4B2A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2E1627-EACB-BE5D-71A3-5AFA4456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5A1F40-A4A0-BE54-66B9-9BB16970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252B37-E5E2-AC48-A9BB-F14C7139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68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665902-EBA2-341B-C59D-4DB414A7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49E698-5C36-DCFE-A4E9-FCC99FCC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8721FF-01DC-F1BE-D8FA-8A4CAD76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1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A0511-D316-E273-1E2B-AB0E77D0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7394B5-246B-A1B8-A067-A2DCB0EB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1D60BC-3CA7-A798-0990-CFDE3A2DF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5BA55E-2D4C-0D51-13FC-F148C512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97EDDA-3376-907E-DA30-CF737D76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5CEABC-369E-12FD-A622-161A143C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02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0156E-82DE-C239-385C-54A1660E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8289072-3B93-66FC-3095-1FAF82B23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1EF199-6B09-5433-B9FC-F602ACE2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2E14F6-BCCB-8607-FD65-2EF2BF22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2DF449-2CAD-3212-C52A-BC79B1EF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88FFA4-A53F-6108-123C-221B48C9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7C3FD9-C84C-5425-C622-114BA7D8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7CD7A6-B361-BC35-3FFE-9C7A73A8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CAE86C-95BB-B42A-0942-94C5A72E4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B8F6-A623-4B23-A41F-E0603F8F0EB1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63C5FA-FBA7-BFB7-633C-9E8A63718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E23B8-DE35-F899-F232-9E6B06CF9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43F9-26EB-42A1-B580-23ADA40F1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95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7CCDF17-84DF-4D86-8F12-28559A0DCD37}"/>
              </a:ext>
            </a:extLst>
          </p:cNvPr>
          <p:cNvSpPr/>
          <p:nvPr/>
        </p:nvSpPr>
        <p:spPr>
          <a:xfrm>
            <a:off x="229289" y="2462503"/>
            <a:ext cx="6389648" cy="422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700"/>
              </a:lnSpc>
            </a:pPr>
            <a:r>
              <a:rPr kumimoji="1" lang="ja-JP" altLang="en-US" dirty="0">
                <a:solidFill>
                  <a:schemeClr val="tx1"/>
                </a:solidFill>
              </a:rPr>
              <a:t>日　　程：</a:t>
            </a:r>
            <a:r>
              <a:rPr kumimoji="1" lang="en-US" altLang="ja-JP" baseline="30000" dirty="0">
                <a:solidFill>
                  <a:schemeClr val="tx1"/>
                </a:solidFill>
              </a:rPr>
              <a:t>2025</a:t>
            </a:r>
            <a:r>
              <a:rPr kumimoji="1" lang="ja-JP" altLang="en-US" baseline="30000" dirty="0">
                <a:solidFill>
                  <a:schemeClr val="tx1"/>
                </a:solidFill>
              </a:rPr>
              <a:t>年　</a:t>
            </a:r>
            <a:r>
              <a:rPr kumimoji="1" lang="ja-JP" altLang="en-US" sz="2400" dirty="0">
                <a:solidFill>
                  <a:schemeClr val="tx1"/>
                </a:solidFill>
              </a:rPr>
              <a:t>１０月７日</a:t>
            </a:r>
            <a:r>
              <a:rPr kumimoji="1" lang="en-US" altLang="ja-JP" dirty="0">
                <a:solidFill>
                  <a:schemeClr val="tx1"/>
                </a:solidFill>
              </a:rPr>
              <a:t>(</a:t>
            </a:r>
            <a:r>
              <a:rPr kumimoji="1" lang="ja-JP" altLang="en-US" dirty="0">
                <a:solidFill>
                  <a:schemeClr val="tx1"/>
                </a:solidFill>
              </a:rPr>
              <a:t>火</a:t>
            </a:r>
            <a:r>
              <a:rPr kumimoji="1" lang="en-US" altLang="ja-JP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2700"/>
              </a:lnSpc>
            </a:pPr>
            <a:r>
              <a:rPr kumimoji="1" lang="ja-JP" altLang="en-US" dirty="0">
                <a:solidFill>
                  <a:schemeClr val="tx1"/>
                </a:solidFill>
              </a:rPr>
              <a:t>集合場所：京浜急行「三崎口駅」改札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>
              <a:lnSpc>
                <a:spcPts val="2700"/>
              </a:lnSpc>
            </a:pPr>
            <a:r>
              <a:rPr kumimoji="1" lang="ja-JP" altLang="en-US" dirty="0">
                <a:solidFill>
                  <a:schemeClr val="tx1"/>
                </a:solidFill>
              </a:rPr>
              <a:t>集合時間：１１：３０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>
              <a:lnSpc>
                <a:spcPts val="2700"/>
              </a:lnSpc>
            </a:pPr>
            <a:r>
              <a:rPr lang="ja-JP" altLang="en-US" dirty="0">
                <a:solidFill>
                  <a:schemeClr val="tx1"/>
                </a:solidFill>
              </a:rPr>
              <a:t>対　　象：有料老人ホーム入居に関心のある６０才以上の方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lnSpc>
                <a:spcPts val="2700"/>
              </a:lnSpc>
            </a:pPr>
            <a:r>
              <a:rPr kumimoji="1" lang="ja-JP" altLang="en-US" dirty="0">
                <a:solidFill>
                  <a:schemeClr val="tx1"/>
                </a:solidFill>
              </a:rPr>
              <a:t>定　　員：１５名 </a:t>
            </a:r>
            <a:r>
              <a:rPr kumimoji="1" lang="ja-JP" altLang="en-US" sz="1400" dirty="0">
                <a:solidFill>
                  <a:schemeClr val="tx1"/>
                </a:solidFill>
              </a:rPr>
              <a:t>（先着順、定員になり次第受付終了）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>
              <a:lnSpc>
                <a:spcPts val="2700"/>
              </a:lnSpc>
            </a:pPr>
            <a:r>
              <a:rPr lang="ja-JP" altLang="en-US" spc="150" dirty="0">
                <a:solidFill>
                  <a:schemeClr val="tx1"/>
                </a:solidFill>
              </a:rPr>
              <a:t>参 加 費：無料 </a:t>
            </a:r>
            <a:r>
              <a:rPr lang="ja-JP" altLang="en-US" sz="1600" spc="150" dirty="0">
                <a:solidFill>
                  <a:schemeClr val="tx1"/>
                </a:solidFill>
              </a:rPr>
              <a:t>≪昼食付≫</a:t>
            </a:r>
            <a:endParaRPr lang="en-US" altLang="ja-JP" sz="1600" spc="150" dirty="0">
              <a:solidFill>
                <a:schemeClr val="tx1"/>
              </a:solidFill>
            </a:endParaRPr>
          </a:p>
          <a:p>
            <a:endParaRPr kumimoji="1" lang="en-US" altLang="ja-JP" sz="1100" spc="150" dirty="0">
              <a:solidFill>
                <a:schemeClr val="tx1"/>
              </a:solidFill>
            </a:endParaRPr>
          </a:p>
          <a:p>
            <a:r>
              <a:rPr kumimoji="1" lang="en-US" altLang="ja-JP" spc="150" dirty="0">
                <a:solidFill>
                  <a:schemeClr val="tx1"/>
                </a:solidFill>
              </a:rPr>
              <a:t>【</a:t>
            </a:r>
            <a:r>
              <a:rPr kumimoji="1" lang="ja-JP" altLang="en-US" spc="150" dirty="0">
                <a:solidFill>
                  <a:schemeClr val="tx1"/>
                </a:solidFill>
              </a:rPr>
              <a:t>スケジュール</a:t>
            </a:r>
            <a:r>
              <a:rPr kumimoji="1" lang="en-US" altLang="ja-JP" spc="150" dirty="0">
                <a:solidFill>
                  <a:schemeClr val="tx1"/>
                </a:solidFill>
              </a:rPr>
              <a:t>】</a:t>
            </a:r>
          </a:p>
          <a:p>
            <a:pPr marL="271463"/>
            <a:r>
              <a:rPr kumimoji="1" lang="en-US" altLang="ja-JP" spc="150" dirty="0">
                <a:solidFill>
                  <a:schemeClr val="tx1"/>
                </a:solidFill>
              </a:rPr>
              <a:t>11</a:t>
            </a:r>
            <a:r>
              <a:rPr kumimoji="1" lang="ja-JP" altLang="en-US" spc="150" dirty="0">
                <a:solidFill>
                  <a:schemeClr val="tx1"/>
                </a:solidFill>
              </a:rPr>
              <a:t>：</a:t>
            </a:r>
            <a:r>
              <a:rPr kumimoji="1" lang="en-US" altLang="ja-JP" spc="150" dirty="0">
                <a:solidFill>
                  <a:schemeClr val="tx1"/>
                </a:solidFill>
              </a:rPr>
              <a:t>35</a:t>
            </a:r>
            <a:r>
              <a:rPr kumimoji="1" lang="ja-JP" altLang="en-US" spc="150" dirty="0">
                <a:solidFill>
                  <a:schemeClr val="tx1"/>
                </a:solidFill>
              </a:rPr>
              <a:t>　三崎口駅出発</a:t>
            </a:r>
            <a:endParaRPr kumimoji="1" lang="en-US" altLang="ja-JP" spc="150" dirty="0">
              <a:solidFill>
                <a:schemeClr val="tx1"/>
              </a:solidFill>
            </a:endParaRPr>
          </a:p>
          <a:p>
            <a:pPr marL="271463"/>
            <a:r>
              <a:rPr lang="en-US" altLang="ja-JP" spc="150" dirty="0">
                <a:solidFill>
                  <a:schemeClr val="tx1"/>
                </a:solidFill>
              </a:rPr>
              <a:t>11</a:t>
            </a:r>
            <a:r>
              <a:rPr lang="ja-JP" altLang="en-US" spc="150" dirty="0">
                <a:solidFill>
                  <a:schemeClr val="tx1"/>
                </a:solidFill>
              </a:rPr>
              <a:t>：</a:t>
            </a:r>
            <a:r>
              <a:rPr lang="en-US" altLang="ja-JP" spc="150" dirty="0">
                <a:solidFill>
                  <a:schemeClr val="tx1"/>
                </a:solidFill>
              </a:rPr>
              <a:t>50</a:t>
            </a:r>
            <a:r>
              <a:rPr lang="ja-JP" altLang="en-US" spc="150" dirty="0">
                <a:solidFill>
                  <a:schemeClr val="tx1"/>
                </a:solidFill>
              </a:rPr>
              <a:t>　油壺エデンの園到着、概要説明、見学</a:t>
            </a:r>
            <a:endParaRPr lang="en-US" altLang="ja-JP" spc="150" dirty="0">
              <a:solidFill>
                <a:schemeClr val="tx1"/>
              </a:solidFill>
            </a:endParaRPr>
          </a:p>
          <a:p>
            <a:pPr marL="271463"/>
            <a:r>
              <a:rPr kumimoji="1" lang="en-US" altLang="ja-JP" spc="150" dirty="0">
                <a:solidFill>
                  <a:schemeClr val="tx1"/>
                </a:solidFill>
              </a:rPr>
              <a:t>13</a:t>
            </a:r>
            <a:r>
              <a:rPr kumimoji="1" lang="ja-JP" altLang="en-US" spc="150" dirty="0">
                <a:solidFill>
                  <a:schemeClr val="tx1"/>
                </a:solidFill>
              </a:rPr>
              <a:t>：</a:t>
            </a:r>
            <a:r>
              <a:rPr kumimoji="1" lang="en-US" altLang="ja-JP" spc="150" dirty="0">
                <a:solidFill>
                  <a:schemeClr val="tx1"/>
                </a:solidFill>
              </a:rPr>
              <a:t>00</a:t>
            </a:r>
            <a:r>
              <a:rPr kumimoji="1" lang="ja-JP" altLang="en-US" spc="150" dirty="0">
                <a:solidFill>
                  <a:schemeClr val="tx1"/>
                </a:solidFill>
              </a:rPr>
              <a:t>　油壺エデンの園出発</a:t>
            </a:r>
            <a:endParaRPr kumimoji="1" lang="en-US" altLang="ja-JP" spc="150" dirty="0">
              <a:solidFill>
                <a:schemeClr val="tx1"/>
              </a:solidFill>
            </a:endParaRPr>
          </a:p>
          <a:p>
            <a:pPr marL="271463"/>
            <a:r>
              <a:rPr lang="en-US" altLang="ja-JP" spc="150" dirty="0">
                <a:solidFill>
                  <a:schemeClr val="tx1"/>
                </a:solidFill>
              </a:rPr>
              <a:t>13</a:t>
            </a:r>
            <a:r>
              <a:rPr lang="ja-JP" altLang="en-US" spc="150" dirty="0">
                <a:solidFill>
                  <a:schemeClr val="tx1"/>
                </a:solidFill>
              </a:rPr>
              <a:t>：</a:t>
            </a:r>
            <a:r>
              <a:rPr lang="en-US" altLang="ja-JP" spc="150" dirty="0">
                <a:solidFill>
                  <a:schemeClr val="tx1"/>
                </a:solidFill>
              </a:rPr>
              <a:t>15</a:t>
            </a:r>
            <a:r>
              <a:rPr lang="ja-JP" altLang="en-US" spc="150" dirty="0">
                <a:solidFill>
                  <a:schemeClr val="tx1"/>
                </a:solidFill>
              </a:rPr>
              <a:t>　鈴木水産「豊魚」にて昼食</a:t>
            </a:r>
            <a:endParaRPr lang="en-US" altLang="ja-JP" spc="150" dirty="0">
              <a:solidFill>
                <a:schemeClr val="tx1"/>
              </a:solidFill>
            </a:endParaRPr>
          </a:p>
          <a:p>
            <a:pPr marL="1343025"/>
            <a:r>
              <a:rPr lang="ja-JP" altLang="en-US" spc="150" dirty="0">
                <a:solidFill>
                  <a:schemeClr val="tx1"/>
                </a:solidFill>
              </a:rPr>
              <a:t>「ジャンボ市場」にて買物</a:t>
            </a:r>
            <a:endParaRPr lang="en-US" altLang="ja-JP" spc="150" dirty="0">
              <a:solidFill>
                <a:schemeClr val="tx1"/>
              </a:solidFill>
            </a:endParaRPr>
          </a:p>
          <a:p>
            <a:pPr marL="271463"/>
            <a:r>
              <a:rPr lang="en-US" altLang="ja-JP" spc="150" dirty="0">
                <a:solidFill>
                  <a:schemeClr val="tx1"/>
                </a:solidFill>
              </a:rPr>
              <a:t>14</a:t>
            </a:r>
            <a:r>
              <a:rPr lang="ja-JP" altLang="en-US" spc="150" dirty="0">
                <a:solidFill>
                  <a:schemeClr val="tx1"/>
                </a:solidFill>
              </a:rPr>
              <a:t>：</a:t>
            </a:r>
            <a:r>
              <a:rPr lang="en-US" altLang="ja-JP" spc="150" dirty="0">
                <a:solidFill>
                  <a:schemeClr val="tx1"/>
                </a:solidFill>
              </a:rPr>
              <a:t>30</a:t>
            </a:r>
            <a:r>
              <a:rPr lang="ja-JP" altLang="en-US" spc="150" dirty="0">
                <a:solidFill>
                  <a:schemeClr val="tx1"/>
                </a:solidFill>
              </a:rPr>
              <a:t>　駅へお送りして解散</a:t>
            </a:r>
            <a:endParaRPr lang="en-US" altLang="ja-JP" spc="150" dirty="0">
              <a:solidFill>
                <a:schemeClr val="tx1"/>
              </a:solidFill>
            </a:endParaRPr>
          </a:p>
          <a:p>
            <a:pPr marL="271463"/>
            <a:endParaRPr lang="en-US" altLang="ja-JP" spc="150" dirty="0">
              <a:solidFill>
                <a:schemeClr val="tx1"/>
              </a:solidFill>
            </a:endParaRPr>
          </a:p>
          <a:p>
            <a:pPr marL="271463"/>
            <a:r>
              <a:rPr kumimoji="1" lang="ja-JP" altLang="en-US" spc="150" dirty="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69006A-788E-219A-256D-9CA3E9C2EBB4}"/>
              </a:ext>
            </a:extLst>
          </p:cNvPr>
          <p:cNvSpPr txBox="1"/>
          <p:nvPr/>
        </p:nvSpPr>
        <p:spPr>
          <a:xfrm>
            <a:off x="59407" y="1111930"/>
            <a:ext cx="6729411" cy="129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5738" algn="l">
              <a:lnSpc>
                <a:spcPts val="2400"/>
              </a:lnSpc>
              <a:buNone/>
            </a:pPr>
            <a:r>
              <a:rPr lang="ja-JP" altLang="ja-JP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油壺エデンの園の見学と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三浦三崎のご紹介ツアー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開催します。</a:t>
            </a:r>
            <a:endParaRPr lang="en-US" altLang="ja-JP" sz="1600" kern="100" dirty="0"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buNone/>
            </a:pP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施設見学後に、</a:t>
            </a:r>
            <a:r>
              <a:rPr lang="ja-JP" altLang="en-US" sz="16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地元の</a:t>
            </a:r>
            <a:r>
              <a:rPr lang="ja-JP" altLang="en-US" sz="1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（株）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鈴木水産が運営する「豊魚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（寿司）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」で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昼食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と、隣接する「三崎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生鮮ジャンボ市場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」で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お買い物が楽しめ</a:t>
            </a:r>
            <a:r>
              <a:rPr lang="ja-JP" altLang="en-US" sz="16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ます。</a:t>
            </a:r>
            <a:endParaRPr lang="en-US" altLang="ja-JP" sz="16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2400"/>
              </a:lnSpc>
              <a:buNone/>
            </a:pPr>
            <a:r>
              <a:rPr lang="ja-JP" altLang="en-US" sz="1600" b="1" kern="100" dirty="0">
                <a:solidFill>
                  <a:srgbClr val="0070C0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ご参加の皆様には、</a:t>
            </a:r>
            <a:r>
              <a:rPr lang="ja-JP" altLang="ja-JP" sz="16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食事券と買い物券</a:t>
            </a:r>
            <a:r>
              <a:rPr lang="ja-JP" altLang="en-US" sz="16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6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プレゼント</a:t>
            </a:r>
            <a:r>
              <a:rPr lang="ja-JP" altLang="en-US" sz="16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付きです。</a:t>
            </a:r>
            <a:endParaRPr lang="ja-JP" altLang="ja-JP" sz="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FC1705-E7D0-7957-1C05-70D61A12C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36" y="2428346"/>
            <a:ext cx="6626730" cy="5589026"/>
          </a:xfrm>
          <a:prstGeom prst="rect">
            <a:avLst/>
          </a:prstGeom>
          <a:noFill/>
          <a:ln w="38100" cmpd="sng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D783B8-F55E-2E86-BBA5-0A715146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3663">
            <a:off x="5191517" y="4310483"/>
            <a:ext cx="1139098" cy="7285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8E3BE1D-D625-5291-5DF6-759CDFD2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9886" r="10285" b="9988"/>
          <a:stretch>
            <a:fillRect/>
          </a:stretch>
        </p:blipFill>
        <p:spPr bwMode="auto">
          <a:xfrm>
            <a:off x="4376122" y="6055925"/>
            <a:ext cx="2171700" cy="15621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E8C8B47-F037-E924-31CA-7B60CE40B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42" y="6727828"/>
            <a:ext cx="1382137" cy="92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鈴木水産 - ">
            <a:extLst>
              <a:ext uri="{FF2B5EF4-FFF2-40B4-BE49-F238E27FC236}">
                <a16:creationId xmlns:a16="http://schemas.microsoft.com/office/drawing/2014/main" id="{B86B24EB-AAE1-1692-5AF4-161C860529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8" y="6717643"/>
            <a:ext cx="946148" cy="126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鈴木水産 - ">
            <a:extLst>
              <a:ext uri="{FF2B5EF4-FFF2-40B4-BE49-F238E27FC236}">
                <a16:creationId xmlns:a16="http://schemas.microsoft.com/office/drawing/2014/main" id="{78801A9A-E701-206B-6BE8-71BC643E53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6" y="6872385"/>
            <a:ext cx="11938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B20AB463-A5A7-8602-560F-E4A419F0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7674175"/>
            <a:ext cx="4019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buNone/>
            </a:pPr>
            <a:r>
              <a:rPr lang="ja-JP" sz="15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鈴木水産のマイクロバスで送迎いたします。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67F1F12-EBBD-4991-FF1F-EF3329670ACA}"/>
              </a:ext>
            </a:extLst>
          </p:cNvPr>
          <p:cNvGrpSpPr/>
          <p:nvPr/>
        </p:nvGrpSpPr>
        <p:grpSpPr>
          <a:xfrm>
            <a:off x="142507" y="8023002"/>
            <a:ext cx="6586904" cy="1847755"/>
            <a:chOff x="-108121" y="6077"/>
            <a:chExt cx="6587291" cy="1848325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31F1D0A-1458-D5D6-E54A-F4E6DBD1A328}"/>
                </a:ext>
              </a:extLst>
            </p:cNvPr>
            <p:cNvGrpSpPr/>
            <p:nvPr/>
          </p:nvGrpSpPr>
          <p:grpSpPr>
            <a:xfrm>
              <a:off x="-95250" y="293005"/>
              <a:ext cx="6574420" cy="1561397"/>
              <a:chOff x="-95250" y="293421"/>
              <a:chExt cx="6574420" cy="1695920"/>
            </a:xfrm>
          </p:grpSpPr>
          <p:sp>
            <p:nvSpPr>
              <p:cNvPr id="23" name="四角形: 角を丸くする 22">
                <a:extLst>
                  <a:ext uri="{FF2B5EF4-FFF2-40B4-BE49-F238E27FC236}">
                    <a16:creationId xmlns:a16="http://schemas.microsoft.com/office/drawing/2014/main" id="{87EBA144-F113-D449-B4F0-E09941A6A834}"/>
                  </a:ext>
                </a:extLst>
              </p:cNvPr>
              <p:cNvSpPr/>
              <p:nvPr/>
            </p:nvSpPr>
            <p:spPr>
              <a:xfrm>
                <a:off x="-95250" y="293421"/>
                <a:ext cx="6574420" cy="1531892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游明朝" panose="020F0502020204030204"/>
                  <a:ea typeface="游明朝" panose="02020400000000000000" pitchFamily="18" charset="-128"/>
                  <a:cs typeface="+mn-cs"/>
                </a:endParaRPr>
              </a:p>
            </p:txBody>
          </p:sp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2391CD46-7B64-CB05-29CA-4E74EDC5D685}"/>
                  </a:ext>
                </a:extLst>
              </p:cNvPr>
              <p:cNvGrpSpPr/>
              <p:nvPr/>
            </p:nvGrpSpPr>
            <p:grpSpPr>
              <a:xfrm>
                <a:off x="221274" y="355202"/>
                <a:ext cx="4275612" cy="401274"/>
                <a:chOff x="221274" y="355202"/>
                <a:chExt cx="4275612" cy="401274"/>
              </a:xfrm>
            </p:grpSpPr>
            <p:grpSp>
              <p:nvGrpSpPr>
                <p:cNvPr id="29" name="Group 16563">
                  <a:extLst>
                    <a:ext uri="{FF2B5EF4-FFF2-40B4-BE49-F238E27FC236}">
                      <a16:creationId xmlns:a16="http://schemas.microsoft.com/office/drawing/2014/main" id="{CC1FD49A-FC0B-52FF-F1CB-9B7A357372A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21274" y="380289"/>
                  <a:ext cx="1722461" cy="324593"/>
                  <a:chOff x="221275" y="380291"/>
                  <a:chExt cx="4127429" cy="578070"/>
                </a:xfrm>
              </p:grpSpPr>
              <p:sp>
                <p:nvSpPr>
                  <p:cNvPr id="31" name="Shape 2042">
                    <a:extLst>
                      <a:ext uri="{FF2B5EF4-FFF2-40B4-BE49-F238E27FC236}">
                        <a16:creationId xmlns:a16="http://schemas.microsoft.com/office/drawing/2014/main" id="{54B0FAD2-0EDD-2C2B-B245-AD202363CC31}"/>
                      </a:ext>
                    </a:extLst>
                  </p:cNvPr>
                  <p:cNvSpPr/>
                  <p:nvPr/>
                </p:nvSpPr>
                <p:spPr>
                  <a:xfrm>
                    <a:off x="2645793" y="435213"/>
                    <a:ext cx="237515" cy="1402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7515" h="140259">
                        <a:moveTo>
                          <a:pt x="0" y="0"/>
                        </a:moveTo>
                        <a:cubicBezTo>
                          <a:pt x="41923" y="0"/>
                          <a:pt x="85801" y="4216"/>
                          <a:pt x="131661" y="12624"/>
                        </a:cubicBezTo>
                        <a:cubicBezTo>
                          <a:pt x="177508" y="21057"/>
                          <a:pt x="212789" y="31356"/>
                          <a:pt x="237515" y="43523"/>
                        </a:cubicBezTo>
                        <a:lnTo>
                          <a:pt x="237515" y="140259"/>
                        </a:lnTo>
                        <a:cubicBezTo>
                          <a:pt x="204191" y="126644"/>
                          <a:pt x="165862" y="114999"/>
                          <a:pt x="122517" y="105334"/>
                        </a:cubicBezTo>
                        <a:cubicBezTo>
                          <a:pt x="79159" y="95669"/>
                          <a:pt x="38328" y="90818"/>
                          <a:pt x="0" y="9081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48" name="Shape 2043">
                    <a:extLst>
                      <a:ext uri="{FF2B5EF4-FFF2-40B4-BE49-F238E27FC236}">
                        <a16:creationId xmlns:a16="http://schemas.microsoft.com/office/drawing/2014/main" id="{E42D86FE-CC63-CD98-5509-F8F94B66233B}"/>
                      </a:ext>
                    </a:extLst>
                  </p:cNvPr>
                  <p:cNvSpPr/>
                  <p:nvPr/>
                </p:nvSpPr>
                <p:spPr>
                  <a:xfrm>
                    <a:off x="3266249" y="479121"/>
                    <a:ext cx="120459" cy="3945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459" h="394557">
                        <a:moveTo>
                          <a:pt x="120459" y="0"/>
                        </a:moveTo>
                        <a:lnTo>
                          <a:pt x="120459" y="67789"/>
                        </a:lnTo>
                        <a:lnTo>
                          <a:pt x="116493" y="68592"/>
                        </a:lnTo>
                        <a:cubicBezTo>
                          <a:pt x="86238" y="81407"/>
                          <a:pt x="64935" y="111401"/>
                          <a:pt x="64935" y="146310"/>
                        </a:cubicBezTo>
                        <a:lnTo>
                          <a:pt x="64935" y="277717"/>
                        </a:lnTo>
                        <a:cubicBezTo>
                          <a:pt x="64935" y="306356"/>
                          <a:pt x="91796" y="329622"/>
                          <a:pt x="120409" y="329622"/>
                        </a:cubicBezTo>
                        <a:lnTo>
                          <a:pt x="120459" y="329612"/>
                        </a:lnTo>
                        <a:lnTo>
                          <a:pt x="120459" y="394552"/>
                        </a:lnTo>
                        <a:lnTo>
                          <a:pt x="120409" y="394557"/>
                        </a:lnTo>
                        <a:cubicBezTo>
                          <a:pt x="56071" y="394557"/>
                          <a:pt x="0" y="342119"/>
                          <a:pt x="0" y="277717"/>
                        </a:cubicBezTo>
                        <a:lnTo>
                          <a:pt x="0" y="146310"/>
                        </a:lnTo>
                        <a:cubicBezTo>
                          <a:pt x="0" y="74335"/>
                          <a:pt x="51291" y="14066"/>
                          <a:pt x="119237" y="124"/>
                        </a:cubicBezTo>
                        <a:lnTo>
                          <a:pt x="120459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49" name="Shape 2044">
                    <a:extLst>
                      <a:ext uri="{FF2B5EF4-FFF2-40B4-BE49-F238E27FC236}">
                        <a16:creationId xmlns:a16="http://schemas.microsoft.com/office/drawing/2014/main" id="{26FC8AD2-C9BF-667F-F02F-074D70C393BF}"/>
                      </a:ext>
                    </a:extLst>
                  </p:cNvPr>
                  <p:cNvSpPr/>
                  <p:nvPr/>
                </p:nvSpPr>
                <p:spPr>
                  <a:xfrm>
                    <a:off x="3386708" y="476207"/>
                    <a:ext cx="312230" cy="3974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2230" h="397472">
                        <a:moveTo>
                          <a:pt x="28816" y="0"/>
                        </a:moveTo>
                        <a:lnTo>
                          <a:pt x="162941" y="0"/>
                        </a:lnTo>
                        <a:cubicBezTo>
                          <a:pt x="245275" y="0"/>
                          <a:pt x="312230" y="66967"/>
                          <a:pt x="312230" y="149225"/>
                        </a:cubicBezTo>
                        <a:lnTo>
                          <a:pt x="312230" y="248234"/>
                        </a:lnTo>
                        <a:cubicBezTo>
                          <a:pt x="312230" y="330467"/>
                          <a:pt x="245275" y="397472"/>
                          <a:pt x="162941" y="397472"/>
                        </a:cubicBezTo>
                        <a:lnTo>
                          <a:pt x="137008" y="397472"/>
                        </a:lnTo>
                        <a:lnTo>
                          <a:pt x="137008" y="332537"/>
                        </a:lnTo>
                        <a:lnTo>
                          <a:pt x="162941" y="332537"/>
                        </a:lnTo>
                        <a:cubicBezTo>
                          <a:pt x="209486" y="332537"/>
                          <a:pt x="247295" y="294729"/>
                          <a:pt x="247295" y="248234"/>
                        </a:cubicBezTo>
                        <a:lnTo>
                          <a:pt x="247295" y="149225"/>
                        </a:lnTo>
                        <a:cubicBezTo>
                          <a:pt x="247295" y="102680"/>
                          <a:pt x="209486" y="64872"/>
                          <a:pt x="162941" y="64872"/>
                        </a:cubicBezTo>
                        <a:lnTo>
                          <a:pt x="120383" y="64872"/>
                        </a:lnTo>
                        <a:lnTo>
                          <a:pt x="120383" y="280632"/>
                        </a:lnTo>
                        <a:cubicBezTo>
                          <a:pt x="120383" y="336983"/>
                          <a:pt x="77532" y="384175"/>
                          <a:pt x="23633" y="395093"/>
                        </a:cubicBezTo>
                        <a:lnTo>
                          <a:pt x="0" y="397467"/>
                        </a:lnTo>
                        <a:lnTo>
                          <a:pt x="0" y="332527"/>
                        </a:lnTo>
                        <a:lnTo>
                          <a:pt x="20715" y="328454"/>
                        </a:lnTo>
                        <a:cubicBezTo>
                          <a:pt x="40373" y="320568"/>
                          <a:pt x="55525" y="302111"/>
                          <a:pt x="55525" y="280632"/>
                        </a:cubicBezTo>
                        <a:lnTo>
                          <a:pt x="55525" y="64872"/>
                        </a:lnTo>
                        <a:lnTo>
                          <a:pt x="28816" y="64872"/>
                        </a:lnTo>
                        <a:lnTo>
                          <a:pt x="0" y="70704"/>
                        </a:lnTo>
                        <a:lnTo>
                          <a:pt x="0" y="2915"/>
                        </a:lnTo>
                        <a:lnTo>
                          <a:pt x="28816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0" name="Shape 18063">
                    <a:extLst>
                      <a:ext uri="{FF2B5EF4-FFF2-40B4-BE49-F238E27FC236}">
                        <a16:creationId xmlns:a16="http://schemas.microsoft.com/office/drawing/2014/main" id="{D84D5AC7-D485-E54E-C98E-88B219AAE6FC}"/>
                      </a:ext>
                    </a:extLst>
                  </p:cNvPr>
                  <p:cNvSpPr/>
                  <p:nvPr/>
                </p:nvSpPr>
                <p:spPr>
                  <a:xfrm>
                    <a:off x="3873419" y="602869"/>
                    <a:ext cx="46311" cy="1158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311" h="115875">
                        <a:moveTo>
                          <a:pt x="0" y="0"/>
                        </a:moveTo>
                        <a:lnTo>
                          <a:pt x="46311" y="0"/>
                        </a:lnTo>
                        <a:lnTo>
                          <a:pt x="46311" y="115875"/>
                        </a:lnTo>
                        <a:lnTo>
                          <a:pt x="0" y="11587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2" name="Shape 18064">
                    <a:extLst>
                      <a:ext uri="{FF2B5EF4-FFF2-40B4-BE49-F238E27FC236}">
                        <a16:creationId xmlns:a16="http://schemas.microsoft.com/office/drawing/2014/main" id="{AD680467-B154-7A57-D551-D397D90AE94A}"/>
                      </a:ext>
                    </a:extLst>
                  </p:cNvPr>
                  <p:cNvSpPr/>
                  <p:nvPr/>
                </p:nvSpPr>
                <p:spPr>
                  <a:xfrm>
                    <a:off x="3873051" y="476199"/>
                    <a:ext cx="46679" cy="449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679" h="44933">
                        <a:moveTo>
                          <a:pt x="0" y="0"/>
                        </a:moveTo>
                        <a:lnTo>
                          <a:pt x="46679" y="0"/>
                        </a:lnTo>
                        <a:lnTo>
                          <a:pt x="46679" y="44933"/>
                        </a:lnTo>
                        <a:lnTo>
                          <a:pt x="0" y="4493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3" name="Shape 2047">
                    <a:extLst>
                      <a:ext uri="{FF2B5EF4-FFF2-40B4-BE49-F238E27FC236}">
                        <a16:creationId xmlns:a16="http://schemas.microsoft.com/office/drawing/2014/main" id="{FBF98BEA-EE04-5BE7-7B93-427D290E8CFE}"/>
                      </a:ext>
                    </a:extLst>
                  </p:cNvPr>
                  <p:cNvSpPr/>
                  <p:nvPr/>
                </p:nvSpPr>
                <p:spPr>
                  <a:xfrm>
                    <a:off x="3769241" y="403860"/>
                    <a:ext cx="150489" cy="4850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489" h="485064">
                        <a:moveTo>
                          <a:pt x="0" y="0"/>
                        </a:moveTo>
                        <a:lnTo>
                          <a:pt x="150489" y="0"/>
                        </a:lnTo>
                        <a:lnTo>
                          <a:pt x="150489" y="53899"/>
                        </a:lnTo>
                        <a:lnTo>
                          <a:pt x="68161" y="53899"/>
                        </a:lnTo>
                        <a:lnTo>
                          <a:pt x="68161" y="135687"/>
                        </a:lnTo>
                        <a:lnTo>
                          <a:pt x="150489" y="135687"/>
                        </a:lnTo>
                        <a:lnTo>
                          <a:pt x="150489" y="180632"/>
                        </a:lnTo>
                        <a:lnTo>
                          <a:pt x="68161" y="180632"/>
                        </a:lnTo>
                        <a:lnTo>
                          <a:pt x="68161" y="348005"/>
                        </a:lnTo>
                        <a:cubicBezTo>
                          <a:pt x="91808" y="343916"/>
                          <a:pt x="122441" y="337820"/>
                          <a:pt x="148539" y="330022"/>
                        </a:cubicBezTo>
                        <a:lnTo>
                          <a:pt x="150489" y="329356"/>
                        </a:lnTo>
                        <a:lnTo>
                          <a:pt x="150489" y="374832"/>
                        </a:lnTo>
                        <a:lnTo>
                          <a:pt x="111919" y="384447"/>
                        </a:lnTo>
                        <a:cubicBezTo>
                          <a:pt x="96037" y="387814"/>
                          <a:pt x="80823" y="390569"/>
                          <a:pt x="68161" y="392684"/>
                        </a:cubicBezTo>
                        <a:lnTo>
                          <a:pt x="68161" y="415849"/>
                        </a:lnTo>
                        <a:lnTo>
                          <a:pt x="150489" y="415849"/>
                        </a:lnTo>
                        <a:lnTo>
                          <a:pt x="150489" y="469824"/>
                        </a:lnTo>
                        <a:lnTo>
                          <a:pt x="68161" y="469824"/>
                        </a:lnTo>
                        <a:lnTo>
                          <a:pt x="68161" y="485064"/>
                        </a:lnTo>
                        <a:lnTo>
                          <a:pt x="0" y="485064"/>
                        </a:lnTo>
                        <a:lnTo>
                          <a:pt x="0" y="53899"/>
                        </a:lnTo>
                        <a:lnTo>
                          <a:pt x="0" y="2275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4" name="Shape 2048">
                    <a:extLst>
                      <a:ext uri="{FF2B5EF4-FFF2-40B4-BE49-F238E27FC236}">
                        <a16:creationId xmlns:a16="http://schemas.microsoft.com/office/drawing/2014/main" id="{45BDEE6B-E4B5-3BB7-BF0D-B4AACC714CEA}"/>
                      </a:ext>
                    </a:extLst>
                  </p:cNvPr>
                  <p:cNvSpPr/>
                  <p:nvPr/>
                </p:nvSpPr>
                <p:spPr>
                  <a:xfrm>
                    <a:off x="3919730" y="602869"/>
                    <a:ext cx="196799" cy="2708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799" h="270815">
                        <a:moveTo>
                          <a:pt x="0" y="0"/>
                        </a:moveTo>
                        <a:lnTo>
                          <a:pt x="196799" y="0"/>
                        </a:lnTo>
                        <a:lnTo>
                          <a:pt x="196799" y="39230"/>
                        </a:lnTo>
                        <a:lnTo>
                          <a:pt x="3435" y="39230"/>
                        </a:lnTo>
                        <a:lnTo>
                          <a:pt x="3435" y="76517"/>
                        </a:lnTo>
                        <a:lnTo>
                          <a:pt x="196799" y="76517"/>
                        </a:lnTo>
                        <a:lnTo>
                          <a:pt x="196799" y="115875"/>
                        </a:lnTo>
                        <a:lnTo>
                          <a:pt x="182086" y="115875"/>
                        </a:lnTo>
                        <a:lnTo>
                          <a:pt x="196799" y="125332"/>
                        </a:lnTo>
                        <a:lnTo>
                          <a:pt x="196799" y="187046"/>
                        </a:lnTo>
                        <a:lnTo>
                          <a:pt x="150488" y="157251"/>
                        </a:lnTo>
                        <a:lnTo>
                          <a:pt x="150488" y="216840"/>
                        </a:lnTo>
                        <a:lnTo>
                          <a:pt x="196799" y="216840"/>
                        </a:lnTo>
                        <a:lnTo>
                          <a:pt x="196799" y="270815"/>
                        </a:lnTo>
                        <a:lnTo>
                          <a:pt x="0" y="270815"/>
                        </a:lnTo>
                        <a:lnTo>
                          <a:pt x="0" y="216840"/>
                        </a:lnTo>
                        <a:lnTo>
                          <a:pt x="82328" y="216840"/>
                        </a:lnTo>
                        <a:lnTo>
                          <a:pt x="82328" y="146977"/>
                        </a:lnTo>
                        <a:cubicBezTo>
                          <a:pt x="61830" y="155537"/>
                          <a:pt x="35401" y="165760"/>
                          <a:pt x="9188" y="173533"/>
                        </a:cubicBezTo>
                        <a:lnTo>
                          <a:pt x="0" y="175823"/>
                        </a:lnTo>
                        <a:lnTo>
                          <a:pt x="0" y="130347"/>
                        </a:lnTo>
                        <a:lnTo>
                          <a:pt x="42348" y="115875"/>
                        </a:lnTo>
                        <a:lnTo>
                          <a:pt x="0" y="1158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5" name="Shape 2049">
                    <a:extLst>
                      <a:ext uri="{FF2B5EF4-FFF2-40B4-BE49-F238E27FC236}">
                        <a16:creationId xmlns:a16="http://schemas.microsoft.com/office/drawing/2014/main" id="{925A6829-0AFB-B2E5-C82D-F63BE19AD3F3}"/>
                      </a:ext>
                    </a:extLst>
                  </p:cNvPr>
                  <p:cNvSpPr/>
                  <p:nvPr/>
                </p:nvSpPr>
                <p:spPr>
                  <a:xfrm>
                    <a:off x="3919730" y="403860"/>
                    <a:ext cx="196799" cy="1806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6799" h="180632">
                        <a:moveTo>
                          <a:pt x="0" y="0"/>
                        </a:moveTo>
                        <a:lnTo>
                          <a:pt x="196799" y="0"/>
                        </a:lnTo>
                        <a:lnTo>
                          <a:pt x="196799" y="53899"/>
                        </a:lnTo>
                        <a:lnTo>
                          <a:pt x="150488" y="53899"/>
                        </a:lnTo>
                        <a:lnTo>
                          <a:pt x="150488" y="72339"/>
                        </a:lnTo>
                        <a:lnTo>
                          <a:pt x="196799" y="72339"/>
                        </a:lnTo>
                        <a:lnTo>
                          <a:pt x="196799" y="117272"/>
                        </a:lnTo>
                        <a:lnTo>
                          <a:pt x="150488" y="117272"/>
                        </a:lnTo>
                        <a:lnTo>
                          <a:pt x="150488" y="135687"/>
                        </a:lnTo>
                        <a:lnTo>
                          <a:pt x="196799" y="135687"/>
                        </a:lnTo>
                        <a:lnTo>
                          <a:pt x="196799" y="180632"/>
                        </a:lnTo>
                        <a:lnTo>
                          <a:pt x="0" y="180632"/>
                        </a:lnTo>
                        <a:lnTo>
                          <a:pt x="0" y="135687"/>
                        </a:lnTo>
                        <a:lnTo>
                          <a:pt x="82328" y="135687"/>
                        </a:lnTo>
                        <a:lnTo>
                          <a:pt x="82328" y="117272"/>
                        </a:lnTo>
                        <a:lnTo>
                          <a:pt x="0" y="117272"/>
                        </a:lnTo>
                        <a:lnTo>
                          <a:pt x="0" y="72339"/>
                        </a:lnTo>
                        <a:lnTo>
                          <a:pt x="82328" y="72339"/>
                        </a:lnTo>
                        <a:lnTo>
                          <a:pt x="82328" y="53899"/>
                        </a:lnTo>
                        <a:lnTo>
                          <a:pt x="0" y="538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6" name="Shape 2050">
                    <a:extLst>
                      <a:ext uri="{FF2B5EF4-FFF2-40B4-BE49-F238E27FC236}">
                        <a16:creationId xmlns:a16="http://schemas.microsoft.com/office/drawing/2014/main" id="{603456CE-4A41-ADA0-1C90-2AE6C5C23BD0}"/>
                      </a:ext>
                    </a:extLst>
                  </p:cNvPr>
                  <p:cNvSpPr/>
                  <p:nvPr/>
                </p:nvSpPr>
                <p:spPr>
                  <a:xfrm>
                    <a:off x="4116529" y="602869"/>
                    <a:ext cx="87592" cy="27081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592" h="270815">
                        <a:moveTo>
                          <a:pt x="0" y="0"/>
                        </a:moveTo>
                        <a:lnTo>
                          <a:pt x="81439" y="0"/>
                        </a:lnTo>
                        <a:lnTo>
                          <a:pt x="81439" y="108699"/>
                        </a:lnTo>
                        <a:lnTo>
                          <a:pt x="87592" y="104528"/>
                        </a:lnTo>
                        <a:lnTo>
                          <a:pt x="87592" y="149513"/>
                        </a:lnTo>
                        <a:lnTo>
                          <a:pt x="58452" y="162916"/>
                        </a:lnTo>
                        <a:lnTo>
                          <a:pt x="87592" y="181667"/>
                        </a:lnTo>
                        <a:lnTo>
                          <a:pt x="87592" y="270815"/>
                        </a:lnTo>
                        <a:lnTo>
                          <a:pt x="0" y="270815"/>
                        </a:lnTo>
                        <a:lnTo>
                          <a:pt x="0" y="216840"/>
                        </a:lnTo>
                        <a:lnTo>
                          <a:pt x="46311" y="216840"/>
                        </a:lnTo>
                        <a:lnTo>
                          <a:pt x="0" y="187046"/>
                        </a:lnTo>
                        <a:lnTo>
                          <a:pt x="0" y="125332"/>
                        </a:lnTo>
                        <a:lnTo>
                          <a:pt x="18421" y="137173"/>
                        </a:lnTo>
                        <a:cubicBezTo>
                          <a:pt x="38284" y="129248"/>
                          <a:pt x="53753" y="122923"/>
                          <a:pt x="68002" y="115875"/>
                        </a:cubicBezTo>
                        <a:lnTo>
                          <a:pt x="0" y="115875"/>
                        </a:lnTo>
                        <a:lnTo>
                          <a:pt x="0" y="76517"/>
                        </a:lnTo>
                        <a:lnTo>
                          <a:pt x="31642" y="76517"/>
                        </a:lnTo>
                        <a:lnTo>
                          <a:pt x="31642" y="39230"/>
                        </a:lnTo>
                        <a:lnTo>
                          <a:pt x="0" y="392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7" name="Shape 18065">
                    <a:extLst>
                      <a:ext uri="{FF2B5EF4-FFF2-40B4-BE49-F238E27FC236}">
                        <a16:creationId xmlns:a16="http://schemas.microsoft.com/office/drawing/2014/main" id="{0A761EA7-F22E-0509-5341-46F14681A541}"/>
                      </a:ext>
                    </a:extLst>
                  </p:cNvPr>
                  <p:cNvSpPr/>
                  <p:nvPr/>
                </p:nvSpPr>
                <p:spPr>
                  <a:xfrm>
                    <a:off x="4116529" y="539547"/>
                    <a:ext cx="87592" cy="449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592" h="44945">
                        <a:moveTo>
                          <a:pt x="0" y="0"/>
                        </a:moveTo>
                        <a:lnTo>
                          <a:pt x="87592" y="0"/>
                        </a:lnTo>
                        <a:lnTo>
                          <a:pt x="87592" y="44945"/>
                        </a:lnTo>
                        <a:lnTo>
                          <a:pt x="0" y="4494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8" name="Shape 18066">
                    <a:extLst>
                      <a:ext uri="{FF2B5EF4-FFF2-40B4-BE49-F238E27FC236}">
                        <a16:creationId xmlns:a16="http://schemas.microsoft.com/office/drawing/2014/main" id="{932E659C-8F09-F188-E3DD-E4739D4B49AF}"/>
                      </a:ext>
                    </a:extLst>
                  </p:cNvPr>
                  <p:cNvSpPr/>
                  <p:nvPr/>
                </p:nvSpPr>
                <p:spPr>
                  <a:xfrm>
                    <a:off x="4116529" y="476199"/>
                    <a:ext cx="81096" cy="449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096" h="44933">
                        <a:moveTo>
                          <a:pt x="0" y="0"/>
                        </a:moveTo>
                        <a:lnTo>
                          <a:pt x="81096" y="0"/>
                        </a:lnTo>
                        <a:lnTo>
                          <a:pt x="81096" y="44933"/>
                        </a:lnTo>
                        <a:lnTo>
                          <a:pt x="0" y="4493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9" name="Shape 18067">
                    <a:extLst>
                      <a:ext uri="{FF2B5EF4-FFF2-40B4-BE49-F238E27FC236}">
                        <a16:creationId xmlns:a16="http://schemas.microsoft.com/office/drawing/2014/main" id="{D1B5885B-D6D0-EFE8-118A-9F8166D0E238}"/>
                      </a:ext>
                    </a:extLst>
                  </p:cNvPr>
                  <p:cNvSpPr/>
                  <p:nvPr/>
                </p:nvSpPr>
                <p:spPr>
                  <a:xfrm>
                    <a:off x="4116529" y="403860"/>
                    <a:ext cx="87592" cy="538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592" h="53899">
                        <a:moveTo>
                          <a:pt x="0" y="0"/>
                        </a:moveTo>
                        <a:lnTo>
                          <a:pt x="87592" y="0"/>
                        </a:lnTo>
                        <a:lnTo>
                          <a:pt x="87592" y="53899"/>
                        </a:lnTo>
                        <a:lnTo>
                          <a:pt x="0" y="5389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0" name="Shape 2054">
                    <a:extLst>
                      <a:ext uri="{FF2B5EF4-FFF2-40B4-BE49-F238E27FC236}">
                        <a16:creationId xmlns:a16="http://schemas.microsoft.com/office/drawing/2014/main" id="{C25AA462-79DF-C160-7D54-492FF5141821}"/>
                      </a:ext>
                    </a:extLst>
                  </p:cNvPr>
                  <p:cNvSpPr/>
                  <p:nvPr/>
                </p:nvSpPr>
                <p:spPr>
                  <a:xfrm>
                    <a:off x="4204121" y="382257"/>
                    <a:ext cx="144583" cy="5066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4583" h="506667">
                        <a:moveTo>
                          <a:pt x="106407" y="0"/>
                        </a:moveTo>
                        <a:lnTo>
                          <a:pt x="144583" y="38125"/>
                        </a:lnTo>
                        <a:cubicBezTo>
                          <a:pt x="129457" y="53200"/>
                          <a:pt x="115335" y="64135"/>
                          <a:pt x="97275" y="70180"/>
                        </a:cubicBezTo>
                        <a:lnTo>
                          <a:pt x="97275" y="506667"/>
                        </a:lnTo>
                        <a:lnTo>
                          <a:pt x="29140" y="506667"/>
                        </a:lnTo>
                        <a:lnTo>
                          <a:pt x="29140" y="491427"/>
                        </a:lnTo>
                        <a:lnTo>
                          <a:pt x="0" y="491427"/>
                        </a:lnTo>
                        <a:lnTo>
                          <a:pt x="0" y="402279"/>
                        </a:lnTo>
                        <a:lnTo>
                          <a:pt x="29140" y="421031"/>
                        </a:lnTo>
                        <a:lnTo>
                          <a:pt x="29140" y="353289"/>
                        </a:lnTo>
                        <a:cubicBezTo>
                          <a:pt x="19462" y="359632"/>
                          <a:pt x="10163" y="364966"/>
                          <a:pt x="647" y="369827"/>
                        </a:cubicBezTo>
                        <a:lnTo>
                          <a:pt x="0" y="370125"/>
                        </a:lnTo>
                        <a:lnTo>
                          <a:pt x="0" y="325139"/>
                        </a:lnTo>
                        <a:lnTo>
                          <a:pt x="29140" y="305384"/>
                        </a:lnTo>
                        <a:lnTo>
                          <a:pt x="29140" y="202235"/>
                        </a:lnTo>
                        <a:lnTo>
                          <a:pt x="0" y="202235"/>
                        </a:lnTo>
                        <a:lnTo>
                          <a:pt x="0" y="157290"/>
                        </a:lnTo>
                        <a:lnTo>
                          <a:pt x="29140" y="157290"/>
                        </a:lnTo>
                        <a:lnTo>
                          <a:pt x="29140" y="75502"/>
                        </a:lnTo>
                        <a:lnTo>
                          <a:pt x="0" y="75502"/>
                        </a:lnTo>
                        <a:lnTo>
                          <a:pt x="0" y="21603"/>
                        </a:lnTo>
                        <a:lnTo>
                          <a:pt x="61474" y="21603"/>
                        </a:lnTo>
                        <a:cubicBezTo>
                          <a:pt x="80651" y="21603"/>
                          <a:pt x="88627" y="17767"/>
                          <a:pt x="106407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1" name="Shape 2055">
                    <a:extLst>
                      <a:ext uri="{FF2B5EF4-FFF2-40B4-BE49-F238E27FC236}">
                        <a16:creationId xmlns:a16="http://schemas.microsoft.com/office/drawing/2014/main" id="{B7B498E6-917B-EC7A-4347-56219D5732EF}"/>
                      </a:ext>
                    </a:extLst>
                  </p:cNvPr>
                  <p:cNvSpPr/>
                  <p:nvPr/>
                </p:nvSpPr>
                <p:spPr>
                  <a:xfrm>
                    <a:off x="1404490" y="404439"/>
                    <a:ext cx="574446" cy="4692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4446" h="469240">
                        <a:moveTo>
                          <a:pt x="482486" y="0"/>
                        </a:moveTo>
                        <a:lnTo>
                          <a:pt x="550177" y="67678"/>
                        </a:lnTo>
                        <a:cubicBezTo>
                          <a:pt x="491223" y="126657"/>
                          <a:pt x="441376" y="138138"/>
                          <a:pt x="375298" y="138138"/>
                        </a:cubicBezTo>
                        <a:lnTo>
                          <a:pt x="305867" y="138138"/>
                        </a:lnTo>
                        <a:lnTo>
                          <a:pt x="305867" y="373532"/>
                        </a:lnTo>
                        <a:lnTo>
                          <a:pt x="390271" y="373532"/>
                        </a:lnTo>
                        <a:cubicBezTo>
                          <a:pt x="438036" y="373532"/>
                          <a:pt x="470751" y="367043"/>
                          <a:pt x="506768" y="331102"/>
                        </a:cubicBezTo>
                        <a:lnTo>
                          <a:pt x="574446" y="398742"/>
                        </a:lnTo>
                        <a:cubicBezTo>
                          <a:pt x="515506" y="457670"/>
                          <a:pt x="456413" y="469240"/>
                          <a:pt x="390271" y="469240"/>
                        </a:cubicBezTo>
                        <a:lnTo>
                          <a:pt x="0" y="469240"/>
                        </a:lnTo>
                        <a:lnTo>
                          <a:pt x="0" y="373532"/>
                        </a:lnTo>
                        <a:lnTo>
                          <a:pt x="208851" y="373532"/>
                        </a:lnTo>
                        <a:lnTo>
                          <a:pt x="208851" y="138138"/>
                        </a:lnTo>
                        <a:lnTo>
                          <a:pt x="41529" y="138138"/>
                        </a:lnTo>
                        <a:lnTo>
                          <a:pt x="41529" y="42469"/>
                        </a:lnTo>
                        <a:lnTo>
                          <a:pt x="375298" y="42469"/>
                        </a:lnTo>
                        <a:cubicBezTo>
                          <a:pt x="423075" y="42469"/>
                          <a:pt x="446443" y="36055"/>
                          <a:pt x="482486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2" name="Shape 2056">
                    <a:extLst>
                      <a:ext uri="{FF2B5EF4-FFF2-40B4-BE49-F238E27FC236}">
                        <a16:creationId xmlns:a16="http://schemas.microsoft.com/office/drawing/2014/main" id="{E3B05030-B255-2D7D-CAE3-5DA4C35B2E98}"/>
                      </a:ext>
                    </a:extLst>
                  </p:cNvPr>
                  <p:cNvSpPr/>
                  <p:nvPr/>
                </p:nvSpPr>
                <p:spPr>
                  <a:xfrm>
                    <a:off x="2072742" y="404433"/>
                    <a:ext cx="381749" cy="1381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749" h="138150">
                        <a:moveTo>
                          <a:pt x="314071" y="0"/>
                        </a:moveTo>
                        <a:lnTo>
                          <a:pt x="381749" y="67678"/>
                        </a:lnTo>
                        <a:cubicBezTo>
                          <a:pt x="322809" y="126670"/>
                          <a:pt x="272948" y="138150"/>
                          <a:pt x="206845" y="138150"/>
                        </a:cubicBezTo>
                        <a:lnTo>
                          <a:pt x="0" y="138150"/>
                        </a:lnTo>
                        <a:lnTo>
                          <a:pt x="0" y="42469"/>
                        </a:lnTo>
                        <a:lnTo>
                          <a:pt x="206845" y="42469"/>
                        </a:lnTo>
                        <a:cubicBezTo>
                          <a:pt x="254648" y="42469"/>
                          <a:pt x="278029" y="36055"/>
                          <a:pt x="314071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3" name="Shape 2057">
                    <a:extLst>
                      <a:ext uri="{FF2B5EF4-FFF2-40B4-BE49-F238E27FC236}">
                        <a16:creationId xmlns:a16="http://schemas.microsoft.com/office/drawing/2014/main" id="{275ECC46-17F7-D115-962F-CE79F2F939C7}"/>
                      </a:ext>
                    </a:extLst>
                  </p:cNvPr>
                  <p:cNvSpPr/>
                  <p:nvPr/>
                </p:nvSpPr>
                <p:spPr>
                  <a:xfrm>
                    <a:off x="2023611" y="573995"/>
                    <a:ext cx="573811" cy="3843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3811" h="384366">
                        <a:moveTo>
                          <a:pt x="506120" y="0"/>
                        </a:moveTo>
                        <a:lnTo>
                          <a:pt x="573811" y="67640"/>
                        </a:lnTo>
                        <a:cubicBezTo>
                          <a:pt x="514833" y="126568"/>
                          <a:pt x="465061" y="138125"/>
                          <a:pt x="398920" y="138125"/>
                        </a:cubicBezTo>
                        <a:lnTo>
                          <a:pt x="336994" y="138125"/>
                        </a:lnTo>
                        <a:lnTo>
                          <a:pt x="336994" y="201155"/>
                        </a:lnTo>
                        <a:cubicBezTo>
                          <a:pt x="336994" y="320942"/>
                          <a:pt x="256311" y="384366"/>
                          <a:pt x="126479" y="384366"/>
                        </a:cubicBezTo>
                        <a:lnTo>
                          <a:pt x="0" y="384366"/>
                        </a:lnTo>
                        <a:lnTo>
                          <a:pt x="0" y="299682"/>
                        </a:lnTo>
                        <a:lnTo>
                          <a:pt x="126479" y="299682"/>
                        </a:lnTo>
                        <a:cubicBezTo>
                          <a:pt x="241262" y="299682"/>
                          <a:pt x="241262" y="225463"/>
                          <a:pt x="241262" y="201155"/>
                        </a:cubicBezTo>
                        <a:lnTo>
                          <a:pt x="241262" y="138125"/>
                        </a:lnTo>
                        <a:lnTo>
                          <a:pt x="0" y="138125"/>
                        </a:lnTo>
                        <a:lnTo>
                          <a:pt x="0" y="42380"/>
                        </a:lnTo>
                        <a:lnTo>
                          <a:pt x="398920" y="42380"/>
                        </a:lnTo>
                        <a:cubicBezTo>
                          <a:pt x="446735" y="42380"/>
                          <a:pt x="470103" y="36005"/>
                          <a:pt x="506120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4" name="Shape 2058">
                    <a:extLst>
                      <a:ext uri="{FF2B5EF4-FFF2-40B4-BE49-F238E27FC236}">
                        <a16:creationId xmlns:a16="http://schemas.microsoft.com/office/drawing/2014/main" id="{6FD3E80D-C26D-8DCF-876A-5FD4FA6B3D5E}"/>
                      </a:ext>
                    </a:extLst>
                  </p:cNvPr>
                  <p:cNvSpPr/>
                  <p:nvPr/>
                </p:nvSpPr>
                <p:spPr>
                  <a:xfrm>
                    <a:off x="2645786" y="471339"/>
                    <a:ext cx="563601" cy="4023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3601" h="402336">
                        <a:moveTo>
                          <a:pt x="494805" y="0"/>
                        </a:moveTo>
                        <a:lnTo>
                          <a:pt x="563601" y="68796"/>
                        </a:lnTo>
                        <a:cubicBezTo>
                          <a:pt x="525856" y="92278"/>
                          <a:pt x="518998" y="112916"/>
                          <a:pt x="518998" y="147244"/>
                        </a:cubicBezTo>
                        <a:lnTo>
                          <a:pt x="518998" y="236220"/>
                        </a:lnTo>
                        <a:cubicBezTo>
                          <a:pt x="518998" y="333413"/>
                          <a:pt x="451510" y="402336"/>
                          <a:pt x="351092" y="402336"/>
                        </a:cubicBezTo>
                        <a:lnTo>
                          <a:pt x="0" y="402336"/>
                        </a:lnTo>
                        <a:lnTo>
                          <a:pt x="0" y="306629"/>
                        </a:lnTo>
                        <a:lnTo>
                          <a:pt x="351092" y="306629"/>
                        </a:lnTo>
                        <a:cubicBezTo>
                          <a:pt x="398983" y="306629"/>
                          <a:pt x="423278" y="280568"/>
                          <a:pt x="423278" y="236220"/>
                        </a:cubicBezTo>
                        <a:lnTo>
                          <a:pt x="423278" y="147244"/>
                        </a:lnTo>
                        <a:cubicBezTo>
                          <a:pt x="423278" y="82753"/>
                          <a:pt x="445109" y="37020"/>
                          <a:pt x="494805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5" name="Shape 18068">
                    <a:extLst>
                      <a:ext uri="{FF2B5EF4-FFF2-40B4-BE49-F238E27FC236}">
                        <a16:creationId xmlns:a16="http://schemas.microsoft.com/office/drawing/2014/main" id="{C2807C2D-149C-A240-0C5F-FCCF78B1B7DA}"/>
                      </a:ext>
                    </a:extLst>
                  </p:cNvPr>
                  <p:cNvSpPr/>
                  <p:nvPr/>
                </p:nvSpPr>
                <p:spPr>
                  <a:xfrm>
                    <a:off x="2481211" y="380291"/>
                    <a:ext cx="40361" cy="918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361" h="91821">
                        <a:moveTo>
                          <a:pt x="0" y="0"/>
                        </a:moveTo>
                        <a:lnTo>
                          <a:pt x="40361" y="0"/>
                        </a:lnTo>
                        <a:lnTo>
                          <a:pt x="40361" y="91821"/>
                        </a:lnTo>
                        <a:lnTo>
                          <a:pt x="0" y="918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6" name="Shape 18069">
                    <a:extLst>
                      <a:ext uri="{FF2B5EF4-FFF2-40B4-BE49-F238E27FC236}">
                        <a16:creationId xmlns:a16="http://schemas.microsoft.com/office/drawing/2014/main" id="{5655176A-58AE-1071-1129-5005D9931C4E}"/>
                      </a:ext>
                    </a:extLst>
                  </p:cNvPr>
                  <p:cNvSpPr/>
                  <p:nvPr/>
                </p:nvSpPr>
                <p:spPr>
                  <a:xfrm>
                    <a:off x="2541549" y="380291"/>
                    <a:ext cx="40335" cy="918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335" h="91821">
                        <a:moveTo>
                          <a:pt x="0" y="0"/>
                        </a:moveTo>
                        <a:lnTo>
                          <a:pt x="40335" y="0"/>
                        </a:lnTo>
                        <a:lnTo>
                          <a:pt x="40335" y="91821"/>
                        </a:lnTo>
                        <a:lnTo>
                          <a:pt x="0" y="918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7" name="Shape 2061">
                    <a:extLst>
                      <a:ext uri="{FF2B5EF4-FFF2-40B4-BE49-F238E27FC236}">
                        <a16:creationId xmlns:a16="http://schemas.microsoft.com/office/drawing/2014/main" id="{93D2AB99-DB6D-9944-A484-666E9CF8F0E0}"/>
                      </a:ext>
                    </a:extLst>
                  </p:cNvPr>
                  <p:cNvSpPr/>
                  <p:nvPr/>
                </p:nvSpPr>
                <p:spPr>
                  <a:xfrm>
                    <a:off x="812046" y="403593"/>
                    <a:ext cx="512229" cy="1766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2229" h="176644">
                        <a:moveTo>
                          <a:pt x="224727" y="0"/>
                        </a:moveTo>
                        <a:lnTo>
                          <a:pt x="287439" y="0"/>
                        </a:lnTo>
                        <a:lnTo>
                          <a:pt x="287439" y="43701"/>
                        </a:lnTo>
                        <a:lnTo>
                          <a:pt x="435851" y="43701"/>
                        </a:lnTo>
                        <a:cubicBezTo>
                          <a:pt x="453479" y="43701"/>
                          <a:pt x="460794" y="40196"/>
                          <a:pt x="477152" y="23813"/>
                        </a:cubicBezTo>
                        <a:lnTo>
                          <a:pt x="512229" y="58903"/>
                        </a:lnTo>
                        <a:cubicBezTo>
                          <a:pt x="490423" y="80645"/>
                          <a:pt x="470954" y="93256"/>
                          <a:pt x="435851" y="93256"/>
                        </a:cubicBezTo>
                        <a:lnTo>
                          <a:pt x="287439" y="93256"/>
                        </a:lnTo>
                        <a:lnTo>
                          <a:pt x="287439" y="127064"/>
                        </a:lnTo>
                        <a:lnTo>
                          <a:pt x="403885" y="127064"/>
                        </a:lnTo>
                        <a:cubicBezTo>
                          <a:pt x="421564" y="127064"/>
                          <a:pt x="428879" y="123546"/>
                          <a:pt x="445173" y="107201"/>
                        </a:cubicBezTo>
                        <a:lnTo>
                          <a:pt x="480250" y="142253"/>
                        </a:lnTo>
                        <a:cubicBezTo>
                          <a:pt x="458457" y="164033"/>
                          <a:pt x="439026" y="176644"/>
                          <a:pt x="403885" y="176644"/>
                        </a:cubicBezTo>
                        <a:lnTo>
                          <a:pt x="31928" y="176644"/>
                        </a:lnTo>
                        <a:lnTo>
                          <a:pt x="31928" y="127064"/>
                        </a:lnTo>
                        <a:lnTo>
                          <a:pt x="224727" y="127064"/>
                        </a:lnTo>
                        <a:lnTo>
                          <a:pt x="224727" y="93256"/>
                        </a:lnTo>
                        <a:lnTo>
                          <a:pt x="0" y="93256"/>
                        </a:lnTo>
                        <a:lnTo>
                          <a:pt x="0" y="43701"/>
                        </a:lnTo>
                        <a:lnTo>
                          <a:pt x="224727" y="43701"/>
                        </a:lnTo>
                        <a:lnTo>
                          <a:pt x="224727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8" name="Shape 2062">
                    <a:extLst>
                      <a:ext uri="{FF2B5EF4-FFF2-40B4-BE49-F238E27FC236}">
                        <a16:creationId xmlns:a16="http://schemas.microsoft.com/office/drawing/2014/main" id="{1A946E36-F334-5710-DD09-A6606D407D5A}"/>
                      </a:ext>
                    </a:extLst>
                  </p:cNvPr>
                  <p:cNvSpPr/>
                  <p:nvPr/>
                </p:nvSpPr>
                <p:spPr>
                  <a:xfrm>
                    <a:off x="812040" y="604356"/>
                    <a:ext cx="256089" cy="2693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6089" h="269329">
                        <a:moveTo>
                          <a:pt x="50178" y="0"/>
                        </a:moveTo>
                        <a:lnTo>
                          <a:pt x="256089" y="0"/>
                        </a:lnTo>
                        <a:lnTo>
                          <a:pt x="256089" y="49594"/>
                        </a:lnTo>
                        <a:lnTo>
                          <a:pt x="224765" y="49594"/>
                        </a:lnTo>
                        <a:lnTo>
                          <a:pt x="224765" y="70701"/>
                        </a:lnTo>
                        <a:lnTo>
                          <a:pt x="224765" y="116586"/>
                        </a:lnTo>
                        <a:lnTo>
                          <a:pt x="162077" y="116586"/>
                        </a:lnTo>
                        <a:lnTo>
                          <a:pt x="162077" y="145542"/>
                        </a:lnTo>
                        <a:lnTo>
                          <a:pt x="224765" y="145542"/>
                        </a:lnTo>
                        <a:lnTo>
                          <a:pt x="224765" y="147498"/>
                        </a:lnTo>
                        <a:lnTo>
                          <a:pt x="224765" y="191389"/>
                        </a:lnTo>
                        <a:lnTo>
                          <a:pt x="224765" y="219761"/>
                        </a:lnTo>
                        <a:lnTo>
                          <a:pt x="256089" y="219761"/>
                        </a:lnTo>
                        <a:lnTo>
                          <a:pt x="256089" y="269329"/>
                        </a:lnTo>
                        <a:lnTo>
                          <a:pt x="0" y="269329"/>
                        </a:lnTo>
                        <a:lnTo>
                          <a:pt x="0" y="219761"/>
                        </a:lnTo>
                        <a:lnTo>
                          <a:pt x="162077" y="219761"/>
                        </a:lnTo>
                        <a:lnTo>
                          <a:pt x="162077" y="191389"/>
                        </a:lnTo>
                        <a:lnTo>
                          <a:pt x="125565" y="191389"/>
                        </a:lnTo>
                        <a:cubicBezTo>
                          <a:pt x="109804" y="191389"/>
                          <a:pt x="97003" y="178588"/>
                          <a:pt x="97003" y="162789"/>
                        </a:cubicBezTo>
                        <a:lnTo>
                          <a:pt x="97003" y="99327"/>
                        </a:lnTo>
                        <a:cubicBezTo>
                          <a:pt x="97003" y="83528"/>
                          <a:pt x="109804" y="70701"/>
                          <a:pt x="125565" y="70701"/>
                        </a:cubicBezTo>
                        <a:lnTo>
                          <a:pt x="162077" y="70701"/>
                        </a:lnTo>
                        <a:lnTo>
                          <a:pt x="162077" y="49594"/>
                        </a:lnTo>
                        <a:lnTo>
                          <a:pt x="99746" y="49594"/>
                        </a:lnTo>
                        <a:lnTo>
                          <a:pt x="63310" y="49594"/>
                        </a:lnTo>
                        <a:lnTo>
                          <a:pt x="63310" y="94983"/>
                        </a:lnTo>
                        <a:lnTo>
                          <a:pt x="597" y="94983"/>
                        </a:lnTo>
                        <a:lnTo>
                          <a:pt x="597" y="49594"/>
                        </a:lnTo>
                        <a:cubicBezTo>
                          <a:pt x="597" y="22212"/>
                          <a:pt x="22809" y="0"/>
                          <a:pt x="50178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9" name="Shape 2063">
                    <a:extLst>
                      <a:ext uri="{FF2B5EF4-FFF2-40B4-BE49-F238E27FC236}">
                        <a16:creationId xmlns:a16="http://schemas.microsoft.com/office/drawing/2014/main" id="{FBD6AFBA-E21E-6BA5-B110-7D450F9D861F}"/>
                      </a:ext>
                    </a:extLst>
                  </p:cNvPr>
                  <p:cNvSpPr/>
                  <p:nvPr/>
                </p:nvSpPr>
                <p:spPr>
                  <a:xfrm>
                    <a:off x="1068129" y="604356"/>
                    <a:ext cx="256140" cy="2693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6140" h="269329">
                        <a:moveTo>
                          <a:pt x="0" y="0"/>
                        </a:moveTo>
                        <a:lnTo>
                          <a:pt x="200412" y="0"/>
                        </a:lnTo>
                        <a:lnTo>
                          <a:pt x="200412" y="546"/>
                        </a:lnTo>
                        <a:cubicBezTo>
                          <a:pt x="202241" y="343"/>
                          <a:pt x="204032" y="0"/>
                          <a:pt x="205937" y="0"/>
                        </a:cubicBezTo>
                        <a:cubicBezTo>
                          <a:pt x="233267" y="0"/>
                          <a:pt x="255505" y="22212"/>
                          <a:pt x="255505" y="49594"/>
                        </a:cubicBezTo>
                        <a:lnTo>
                          <a:pt x="255505" y="94983"/>
                        </a:lnTo>
                        <a:lnTo>
                          <a:pt x="192818" y="94983"/>
                        </a:lnTo>
                        <a:lnTo>
                          <a:pt x="192818" y="49594"/>
                        </a:lnTo>
                        <a:lnTo>
                          <a:pt x="156356" y="49594"/>
                        </a:lnTo>
                        <a:lnTo>
                          <a:pt x="94012" y="49594"/>
                        </a:lnTo>
                        <a:lnTo>
                          <a:pt x="94012" y="70701"/>
                        </a:lnTo>
                        <a:lnTo>
                          <a:pt x="130550" y="70701"/>
                        </a:lnTo>
                        <a:cubicBezTo>
                          <a:pt x="146310" y="70701"/>
                          <a:pt x="159099" y="83528"/>
                          <a:pt x="159099" y="99327"/>
                        </a:cubicBezTo>
                        <a:lnTo>
                          <a:pt x="159099" y="162789"/>
                        </a:lnTo>
                        <a:cubicBezTo>
                          <a:pt x="159099" y="178588"/>
                          <a:pt x="146310" y="191389"/>
                          <a:pt x="130550" y="191389"/>
                        </a:cubicBezTo>
                        <a:lnTo>
                          <a:pt x="94012" y="191389"/>
                        </a:lnTo>
                        <a:lnTo>
                          <a:pt x="94012" y="219761"/>
                        </a:lnTo>
                        <a:lnTo>
                          <a:pt x="179775" y="219761"/>
                        </a:lnTo>
                        <a:cubicBezTo>
                          <a:pt x="197390" y="219761"/>
                          <a:pt x="204705" y="216256"/>
                          <a:pt x="221075" y="199923"/>
                        </a:cubicBezTo>
                        <a:lnTo>
                          <a:pt x="256140" y="234963"/>
                        </a:lnTo>
                        <a:cubicBezTo>
                          <a:pt x="234334" y="256705"/>
                          <a:pt x="214865" y="269329"/>
                          <a:pt x="179775" y="269329"/>
                        </a:cubicBezTo>
                        <a:lnTo>
                          <a:pt x="0" y="269329"/>
                        </a:lnTo>
                        <a:lnTo>
                          <a:pt x="0" y="219761"/>
                        </a:lnTo>
                        <a:lnTo>
                          <a:pt x="31363" y="219761"/>
                        </a:lnTo>
                        <a:lnTo>
                          <a:pt x="31363" y="191389"/>
                        </a:lnTo>
                        <a:lnTo>
                          <a:pt x="31363" y="147498"/>
                        </a:lnTo>
                        <a:lnTo>
                          <a:pt x="31363" y="145542"/>
                        </a:lnTo>
                        <a:lnTo>
                          <a:pt x="94012" y="145542"/>
                        </a:lnTo>
                        <a:lnTo>
                          <a:pt x="94012" y="116586"/>
                        </a:lnTo>
                        <a:lnTo>
                          <a:pt x="31363" y="116586"/>
                        </a:lnTo>
                        <a:lnTo>
                          <a:pt x="31363" y="70701"/>
                        </a:lnTo>
                        <a:lnTo>
                          <a:pt x="31363" y="49594"/>
                        </a:lnTo>
                        <a:lnTo>
                          <a:pt x="0" y="495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0" name="Shape 2064">
                    <a:extLst>
                      <a:ext uri="{FF2B5EF4-FFF2-40B4-BE49-F238E27FC236}">
                        <a16:creationId xmlns:a16="http://schemas.microsoft.com/office/drawing/2014/main" id="{1CCF08A2-DCA6-6675-7718-62137ECC5AEA}"/>
                      </a:ext>
                    </a:extLst>
                  </p:cNvPr>
                  <p:cNvSpPr/>
                  <p:nvPr/>
                </p:nvSpPr>
                <p:spPr>
                  <a:xfrm>
                    <a:off x="410903" y="482713"/>
                    <a:ext cx="96730" cy="3909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730" h="390969">
                        <a:moveTo>
                          <a:pt x="49581" y="0"/>
                        </a:moveTo>
                        <a:lnTo>
                          <a:pt x="96730" y="0"/>
                        </a:lnTo>
                        <a:lnTo>
                          <a:pt x="96730" y="49543"/>
                        </a:lnTo>
                        <a:lnTo>
                          <a:pt x="62674" y="49543"/>
                        </a:lnTo>
                        <a:lnTo>
                          <a:pt x="62674" y="159372"/>
                        </a:lnTo>
                        <a:lnTo>
                          <a:pt x="96730" y="159372"/>
                        </a:lnTo>
                        <a:lnTo>
                          <a:pt x="96730" y="208902"/>
                        </a:lnTo>
                        <a:lnTo>
                          <a:pt x="62674" y="208902"/>
                        </a:lnTo>
                        <a:lnTo>
                          <a:pt x="62674" y="318694"/>
                        </a:lnTo>
                        <a:lnTo>
                          <a:pt x="96730" y="318694"/>
                        </a:lnTo>
                        <a:lnTo>
                          <a:pt x="96730" y="368275"/>
                        </a:lnTo>
                        <a:lnTo>
                          <a:pt x="62674" y="368275"/>
                        </a:lnTo>
                        <a:lnTo>
                          <a:pt x="62674" y="390969"/>
                        </a:lnTo>
                        <a:lnTo>
                          <a:pt x="0" y="390969"/>
                        </a:lnTo>
                        <a:lnTo>
                          <a:pt x="0" y="49543"/>
                        </a:lnTo>
                        <a:cubicBezTo>
                          <a:pt x="0" y="22149"/>
                          <a:pt x="22225" y="0"/>
                          <a:pt x="49581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1" name="Shape 18070">
                    <a:extLst>
                      <a:ext uri="{FF2B5EF4-FFF2-40B4-BE49-F238E27FC236}">
                        <a16:creationId xmlns:a16="http://schemas.microsoft.com/office/drawing/2014/main" id="{1DD4301F-D986-F529-E567-2E18DDC1D86D}"/>
                      </a:ext>
                    </a:extLst>
                  </p:cNvPr>
                  <p:cNvSpPr/>
                  <p:nvPr/>
                </p:nvSpPr>
                <p:spPr>
                  <a:xfrm>
                    <a:off x="507632" y="801406"/>
                    <a:ext cx="65373" cy="495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73" h="49581">
                        <a:moveTo>
                          <a:pt x="0" y="0"/>
                        </a:moveTo>
                        <a:lnTo>
                          <a:pt x="65373" y="0"/>
                        </a:lnTo>
                        <a:lnTo>
                          <a:pt x="65373" y="49581"/>
                        </a:lnTo>
                        <a:lnTo>
                          <a:pt x="0" y="4958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2" name="Shape 2066">
                    <a:extLst>
                      <a:ext uri="{FF2B5EF4-FFF2-40B4-BE49-F238E27FC236}">
                        <a16:creationId xmlns:a16="http://schemas.microsoft.com/office/drawing/2014/main" id="{C8E9BCC0-8EDD-E3E8-4142-AF646A7F845C}"/>
                      </a:ext>
                    </a:extLst>
                  </p:cNvPr>
                  <p:cNvSpPr/>
                  <p:nvPr/>
                </p:nvSpPr>
                <p:spPr>
                  <a:xfrm>
                    <a:off x="507632" y="404277"/>
                    <a:ext cx="65373" cy="3970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73" h="397002">
                        <a:moveTo>
                          <a:pt x="34055" y="0"/>
                        </a:moveTo>
                        <a:lnTo>
                          <a:pt x="65373" y="0"/>
                        </a:lnTo>
                        <a:lnTo>
                          <a:pt x="65373" y="397002"/>
                        </a:lnTo>
                        <a:lnTo>
                          <a:pt x="34055" y="397002"/>
                        </a:lnTo>
                        <a:lnTo>
                          <a:pt x="34055" y="287338"/>
                        </a:lnTo>
                        <a:lnTo>
                          <a:pt x="0" y="287338"/>
                        </a:lnTo>
                        <a:lnTo>
                          <a:pt x="0" y="237808"/>
                        </a:lnTo>
                        <a:lnTo>
                          <a:pt x="34055" y="237808"/>
                        </a:lnTo>
                        <a:lnTo>
                          <a:pt x="34055" y="127978"/>
                        </a:lnTo>
                        <a:lnTo>
                          <a:pt x="2394" y="127978"/>
                        </a:lnTo>
                        <a:lnTo>
                          <a:pt x="0" y="127978"/>
                        </a:lnTo>
                        <a:lnTo>
                          <a:pt x="0" y="78435"/>
                        </a:lnTo>
                        <a:lnTo>
                          <a:pt x="34055" y="78435"/>
                        </a:lnTo>
                        <a:lnTo>
                          <a:pt x="34055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3" name="Shape 18071">
                    <a:extLst>
                      <a:ext uri="{FF2B5EF4-FFF2-40B4-BE49-F238E27FC236}">
                        <a16:creationId xmlns:a16="http://schemas.microsoft.com/office/drawing/2014/main" id="{BB691A14-239C-10E3-2639-5A76A4F1AC16}"/>
                      </a:ext>
                    </a:extLst>
                  </p:cNvPr>
                  <p:cNvSpPr/>
                  <p:nvPr/>
                </p:nvSpPr>
                <p:spPr>
                  <a:xfrm>
                    <a:off x="573005" y="801406"/>
                    <a:ext cx="65386" cy="495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86" h="49581">
                        <a:moveTo>
                          <a:pt x="0" y="0"/>
                        </a:moveTo>
                        <a:lnTo>
                          <a:pt x="65386" y="0"/>
                        </a:lnTo>
                        <a:lnTo>
                          <a:pt x="65386" y="49581"/>
                        </a:lnTo>
                        <a:lnTo>
                          <a:pt x="0" y="4958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4" name="Shape 2068">
                    <a:extLst>
                      <a:ext uri="{FF2B5EF4-FFF2-40B4-BE49-F238E27FC236}">
                        <a16:creationId xmlns:a16="http://schemas.microsoft.com/office/drawing/2014/main" id="{E021CD7F-B3BD-3CD9-527D-8644EB45894A}"/>
                      </a:ext>
                    </a:extLst>
                  </p:cNvPr>
                  <p:cNvSpPr/>
                  <p:nvPr/>
                </p:nvSpPr>
                <p:spPr>
                  <a:xfrm>
                    <a:off x="573005" y="404277"/>
                    <a:ext cx="65386" cy="3970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386" h="397002">
                        <a:moveTo>
                          <a:pt x="0" y="0"/>
                        </a:moveTo>
                        <a:lnTo>
                          <a:pt x="31344" y="0"/>
                        </a:lnTo>
                        <a:lnTo>
                          <a:pt x="31344" y="78435"/>
                        </a:lnTo>
                        <a:lnTo>
                          <a:pt x="65386" y="78435"/>
                        </a:lnTo>
                        <a:lnTo>
                          <a:pt x="65386" y="127978"/>
                        </a:lnTo>
                        <a:lnTo>
                          <a:pt x="62979" y="127978"/>
                        </a:lnTo>
                        <a:lnTo>
                          <a:pt x="31344" y="127978"/>
                        </a:lnTo>
                        <a:lnTo>
                          <a:pt x="31344" y="237808"/>
                        </a:lnTo>
                        <a:lnTo>
                          <a:pt x="65386" y="237808"/>
                        </a:lnTo>
                        <a:lnTo>
                          <a:pt x="65386" y="287338"/>
                        </a:lnTo>
                        <a:lnTo>
                          <a:pt x="31344" y="287338"/>
                        </a:lnTo>
                        <a:lnTo>
                          <a:pt x="31344" y="397002"/>
                        </a:lnTo>
                        <a:lnTo>
                          <a:pt x="0" y="397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5" name="Shape 2069">
                    <a:extLst>
                      <a:ext uri="{FF2B5EF4-FFF2-40B4-BE49-F238E27FC236}">
                        <a16:creationId xmlns:a16="http://schemas.microsoft.com/office/drawing/2014/main" id="{EEB3FAF7-EFA2-F2FA-2A42-E2418B4BDF58}"/>
                      </a:ext>
                    </a:extLst>
                  </p:cNvPr>
                  <p:cNvSpPr/>
                  <p:nvPr/>
                </p:nvSpPr>
                <p:spPr>
                  <a:xfrm>
                    <a:off x="638391" y="482713"/>
                    <a:ext cx="96730" cy="3909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730" h="390969">
                        <a:moveTo>
                          <a:pt x="0" y="0"/>
                        </a:moveTo>
                        <a:lnTo>
                          <a:pt x="47123" y="0"/>
                        </a:lnTo>
                        <a:cubicBezTo>
                          <a:pt x="74543" y="0"/>
                          <a:pt x="96730" y="22149"/>
                          <a:pt x="96730" y="49543"/>
                        </a:cubicBezTo>
                        <a:lnTo>
                          <a:pt x="96730" y="390969"/>
                        </a:lnTo>
                        <a:lnTo>
                          <a:pt x="34042" y="390969"/>
                        </a:lnTo>
                        <a:lnTo>
                          <a:pt x="34042" y="368275"/>
                        </a:lnTo>
                        <a:lnTo>
                          <a:pt x="0" y="368275"/>
                        </a:lnTo>
                        <a:lnTo>
                          <a:pt x="0" y="318694"/>
                        </a:lnTo>
                        <a:lnTo>
                          <a:pt x="34042" y="318694"/>
                        </a:lnTo>
                        <a:lnTo>
                          <a:pt x="34042" y="208902"/>
                        </a:lnTo>
                        <a:lnTo>
                          <a:pt x="0" y="208902"/>
                        </a:lnTo>
                        <a:lnTo>
                          <a:pt x="0" y="159372"/>
                        </a:lnTo>
                        <a:lnTo>
                          <a:pt x="34042" y="159372"/>
                        </a:lnTo>
                        <a:lnTo>
                          <a:pt x="34042" y="49543"/>
                        </a:lnTo>
                        <a:lnTo>
                          <a:pt x="0" y="495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6" name="Shape 2070">
                    <a:extLst>
                      <a:ext uri="{FF2B5EF4-FFF2-40B4-BE49-F238E27FC236}">
                        <a16:creationId xmlns:a16="http://schemas.microsoft.com/office/drawing/2014/main" id="{758B251F-AF91-5125-AD58-8FC1D802B086}"/>
                      </a:ext>
                    </a:extLst>
                  </p:cNvPr>
                  <p:cNvSpPr/>
                  <p:nvPr/>
                </p:nvSpPr>
                <p:spPr>
                  <a:xfrm>
                    <a:off x="221275" y="453696"/>
                    <a:ext cx="164465" cy="863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465" h="86360">
                        <a:moveTo>
                          <a:pt x="123787" y="0"/>
                        </a:moveTo>
                        <a:lnTo>
                          <a:pt x="164465" y="40716"/>
                        </a:lnTo>
                        <a:cubicBezTo>
                          <a:pt x="124257" y="80975"/>
                          <a:pt x="95720" y="86360"/>
                          <a:pt x="50584" y="86360"/>
                        </a:cubicBezTo>
                        <a:lnTo>
                          <a:pt x="0" y="86360"/>
                        </a:lnTo>
                        <a:lnTo>
                          <a:pt x="0" y="29020"/>
                        </a:lnTo>
                        <a:lnTo>
                          <a:pt x="50584" y="29020"/>
                        </a:lnTo>
                        <a:cubicBezTo>
                          <a:pt x="83223" y="29020"/>
                          <a:pt x="99187" y="24613"/>
                          <a:pt x="123787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7" name="Shape 2071">
                    <a:extLst>
                      <a:ext uri="{FF2B5EF4-FFF2-40B4-BE49-F238E27FC236}">
                        <a16:creationId xmlns:a16="http://schemas.microsoft.com/office/drawing/2014/main" id="{DEE52829-C4D4-B883-A4D5-F084FC642D8E}"/>
                      </a:ext>
                    </a:extLst>
                  </p:cNvPr>
                  <p:cNvSpPr/>
                  <p:nvPr/>
                </p:nvSpPr>
                <p:spPr>
                  <a:xfrm>
                    <a:off x="221275" y="588770"/>
                    <a:ext cx="164465" cy="863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465" h="86347">
                        <a:moveTo>
                          <a:pt x="123787" y="0"/>
                        </a:moveTo>
                        <a:lnTo>
                          <a:pt x="164465" y="40729"/>
                        </a:lnTo>
                        <a:cubicBezTo>
                          <a:pt x="124257" y="80963"/>
                          <a:pt x="95720" y="86347"/>
                          <a:pt x="50584" y="86347"/>
                        </a:cubicBezTo>
                        <a:lnTo>
                          <a:pt x="0" y="86347"/>
                        </a:lnTo>
                        <a:lnTo>
                          <a:pt x="0" y="28994"/>
                        </a:lnTo>
                        <a:lnTo>
                          <a:pt x="50584" y="28994"/>
                        </a:lnTo>
                        <a:cubicBezTo>
                          <a:pt x="83223" y="28994"/>
                          <a:pt x="99187" y="24587"/>
                          <a:pt x="123787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8" name="Shape 2072">
                    <a:extLst>
                      <a:ext uri="{FF2B5EF4-FFF2-40B4-BE49-F238E27FC236}">
                        <a16:creationId xmlns:a16="http://schemas.microsoft.com/office/drawing/2014/main" id="{6DC45C9D-8E33-AB5B-0DFE-ABCC049E6F58}"/>
                      </a:ext>
                    </a:extLst>
                  </p:cNvPr>
                  <p:cNvSpPr/>
                  <p:nvPr/>
                </p:nvSpPr>
                <p:spPr>
                  <a:xfrm>
                    <a:off x="221275" y="764643"/>
                    <a:ext cx="164465" cy="863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465" h="86347">
                        <a:moveTo>
                          <a:pt x="123787" y="0"/>
                        </a:moveTo>
                        <a:lnTo>
                          <a:pt x="164465" y="40704"/>
                        </a:lnTo>
                        <a:cubicBezTo>
                          <a:pt x="124257" y="80950"/>
                          <a:pt x="95720" y="86347"/>
                          <a:pt x="50584" y="86347"/>
                        </a:cubicBezTo>
                        <a:lnTo>
                          <a:pt x="0" y="86347"/>
                        </a:lnTo>
                        <a:lnTo>
                          <a:pt x="0" y="28956"/>
                        </a:lnTo>
                        <a:lnTo>
                          <a:pt x="50584" y="28956"/>
                        </a:lnTo>
                        <a:cubicBezTo>
                          <a:pt x="83223" y="28956"/>
                          <a:pt x="99187" y="24600"/>
                          <a:pt x="123787" y="0"/>
                        </a:cubicBezTo>
                        <a:close/>
                      </a:path>
                    </a:pathLst>
                  </a:custGeom>
                  <a:solidFill>
                    <a:srgbClr val="2D3465"/>
                  </a:solidFill>
                  <a:ln w="0" cap="flat">
                    <a:noFill/>
                    <a:miter lim="127000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0" name="テキスト ボックス 55">
                  <a:extLst>
                    <a:ext uri="{FF2B5EF4-FFF2-40B4-BE49-F238E27FC236}">
                      <a16:creationId xmlns:a16="http://schemas.microsoft.com/office/drawing/2014/main" id="{A8D0EB2B-C7F6-0BE1-5878-CBF468521BAD}"/>
                    </a:ext>
                  </a:extLst>
                </p:cNvPr>
                <p:cNvSpPr txBox="1"/>
                <p:nvPr/>
              </p:nvSpPr>
              <p:spPr>
                <a:xfrm>
                  <a:off x="1984509" y="355202"/>
                  <a:ext cx="2512377" cy="401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游明朝" panose="02020400000000000000" pitchFamily="18" charset="-128"/>
                      <a:ea typeface="游明朝" panose="02020400000000000000" pitchFamily="18" charset="-128"/>
                      <a:cs typeface="Times New Roman" panose="02020603050405020304" pitchFamily="18" charset="0"/>
                    </a:rPr>
                    <a:t>入居者募集センター</a:t>
                  </a:r>
                  <a:endParaRPr kumimoji="0" lang="ja-JP" alt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75B7D5F3-AED2-DC3B-19D9-F01C08BE306A}"/>
                  </a:ext>
                </a:extLst>
              </p:cNvPr>
              <p:cNvGrpSpPr/>
              <p:nvPr/>
            </p:nvGrpSpPr>
            <p:grpSpPr>
              <a:xfrm>
                <a:off x="230639" y="760673"/>
                <a:ext cx="6090920" cy="966216"/>
                <a:chOff x="230639" y="760673"/>
                <a:chExt cx="6090920" cy="966216"/>
              </a:xfrm>
            </p:grpSpPr>
            <p:sp>
              <p:nvSpPr>
                <p:cNvPr id="27" name="テキスト ボックス 56">
                  <a:extLst>
                    <a:ext uri="{FF2B5EF4-FFF2-40B4-BE49-F238E27FC236}">
                      <a16:creationId xmlns:a16="http://schemas.microsoft.com/office/drawing/2014/main" id="{8F3DF33B-8984-847F-66A3-0FC8A2E3D3F1}"/>
                    </a:ext>
                  </a:extLst>
                </p:cNvPr>
                <p:cNvSpPr txBox="1"/>
                <p:nvPr/>
              </p:nvSpPr>
              <p:spPr>
                <a:xfrm>
                  <a:off x="230639" y="882686"/>
                  <a:ext cx="6090920" cy="844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游明朝" panose="02020400000000000000" pitchFamily="18" charset="-128"/>
                      <a:ea typeface="游明朝" panose="02020400000000000000" pitchFamily="18" charset="-128"/>
                      <a:cs typeface="Times New Roman" panose="02020603050405020304" pitchFamily="18" charset="0"/>
                    </a:rPr>
                    <a:t>☎ </a:t>
                  </a:r>
                  <a:r>
                    <a:rPr kumimoji="0" lang="ja-JP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游明朝" panose="02020400000000000000" pitchFamily="18" charset="-128"/>
                      <a:ea typeface="游明朝" panose="02020400000000000000" pitchFamily="18" charset="-128"/>
                      <a:cs typeface="Times New Roman" panose="02020603050405020304" pitchFamily="18" charset="0"/>
                    </a:rPr>
                    <a:t>０１２０－３７－４１６５</a:t>
                  </a:r>
                  <a:endParaRPr kumimoji="0" lang="ja-JP" alt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テキスト ボックス 58">
                  <a:extLst>
                    <a:ext uri="{FF2B5EF4-FFF2-40B4-BE49-F238E27FC236}">
                      <a16:creationId xmlns:a16="http://schemas.microsoft.com/office/drawing/2014/main" id="{3C2A1135-5F1E-DAFB-EE24-299AFB9F6970}"/>
                    </a:ext>
                  </a:extLst>
                </p:cNvPr>
                <p:cNvSpPr txBox="1"/>
                <p:nvPr/>
              </p:nvSpPr>
              <p:spPr>
                <a:xfrm>
                  <a:off x="885430" y="760673"/>
                  <a:ext cx="5126990" cy="347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游明朝" panose="02020400000000000000" pitchFamily="18" charset="-128"/>
                      <a:ea typeface="游明朝" panose="02020400000000000000" pitchFamily="18" charset="-128"/>
                      <a:cs typeface="Times New Roman" panose="02020603050405020304" pitchFamily="18" charset="0"/>
                    </a:rPr>
                    <a:t>フ　リ　ー　ダ　イ　ヤ　ル　　　　　　み　な　　　　 　　よ　い　ろ　う　ご</a:t>
                  </a:r>
                  <a:endParaRPr kumimoji="0" lang="ja-JP" alt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テキスト ボックス 61">
                <a:extLst>
                  <a:ext uri="{FF2B5EF4-FFF2-40B4-BE49-F238E27FC236}">
                    <a16:creationId xmlns:a16="http://schemas.microsoft.com/office/drawing/2014/main" id="{38F230F0-4C86-FF20-62F5-936167CE3647}"/>
                  </a:ext>
                </a:extLst>
              </p:cNvPr>
              <p:cNvSpPr txBox="1"/>
              <p:nvPr/>
            </p:nvSpPr>
            <p:spPr>
              <a:xfrm>
                <a:off x="320581" y="1393432"/>
                <a:ext cx="6090285" cy="595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※</a:t>
                </a:r>
                <a:r>
                  <a:rPr kumimoji="0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平日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9</a:t>
                </a:r>
                <a:r>
                  <a:rPr kumimoji="0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：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00</a:t>
                </a:r>
                <a:r>
                  <a:rPr kumimoji="0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～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17</a:t>
                </a:r>
                <a:r>
                  <a:rPr kumimoji="0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：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00</a:t>
                </a:r>
                <a:r>
                  <a:rPr kumimoji="0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営業　</a:t>
                </a:r>
                <a:r>
                  <a:rPr kumimoji="0" lang="en-US" altLang="ja-JP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※</a:t>
                </a:r>
                <a:r>
                  <a:rPr kumimoji="0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土・日・祝日はお休みです。</a:t>
                </a:r>
                <a:endParaRPr kumimoji="0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テキスト ボックス 1">
              <a:extLst>
                <a:ext uri="{FF2B5EF4-FFF2-40B4-BE49-F238E27FC236}">
                  <a16:creationId xmlns:a16="http://schemas.microsoft.com/office/drawing/2014/main" id="{77757328-3E59-31AC-5C02-81957BA526A5}"/>
                </a:ext>
              </a:extLst>
            </p:cNvPr>
            <p:cNvSpPr txBox="1"/>
            <p:nvPr/>
          </p:nvSpPr>
          <p:spPr>
            <a:xfrm>
              <a:off x="-108121" y="6077"/>
              <a:ext cx="6134347" cy="548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" marR="0" lvl="0" indent="-9144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880" algn="l"/>
                </a:tabLst>
                <a:defRPr/>
              </a:pPr>
              <a:r>
                <a:rPr kumimoji="0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明朝" panose="02020400000000000000" pitchFamily="18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※</a:t>
              </a:r>
              <a:r>
                <a:rPr kumimoji="0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明朝" panose="02020400000000000000" pitchFamily="18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お申込み・お問合せは以下のフリーダイヤルをご利用ください。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05" name="テキスト ボックス 2204">
            <a:extLst>
              <a:ext uri="{FF2B5EF4-FFF2-40B4-BE49-F238E27FC236}">
                <a16:creationId xmlns:a16="http://schemas.microsoft.com/office/drawing/2014/main" id="{6DBF1C84-32DD-E5FC-304C-5B9E007C3A98}"/>
              </a:ext>
            </a:extLst>
          </p:cNvPr>
          <p:cNvSpPr txBox="1"/>
          <p:nvPr/>
        </p:nvSpPr>
        <p:spPr>
          <a:xfrm>
            <a:off x="229289" y="781471"/>
            <a:ext cx="6315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2400" kern="100" dirty="0">
                <a:ln w="19050" cap="rnd" cmpd="sng" algn="ctr">
                  <a:solidFill>
                    <a:srgbClr val="2E75B6"/>
                  </a:solidFill>
                  <a:prstDash val="solid"/>
                  <a:bevel/>
                </a:ln>
                <a:effectLst/>
                <a:latin typeface="游明朝" panose="020204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～</a:t>
            </a:r>
            <a:r>
              <a:rPr lang="ja-JP" altLang="ja-JP" sz="2400" kern="100" dirty="0">
                <a:ln w="19050" cap="rnd" cmpd="sng" algn="ctr">
                  <a:solidFill>
                    <a:srgbClr val="2E75B6"/>
                  </a:solidFill>
                  <a:prstDash val="solid"/>
                  <a:bevel/>
                </a:ln>
                <a:effectLst/>
                <a:latin typeface="游明朝" panose="020204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油壺エデンの園見学＆鈴木水産へ</a:t>
            </a:r>
            <a:r>
              <a:rPr lang="ja-JP" altLang="en-US" sz="2400" kern="100" dirty="0">
                <a:ln w="19050" cap="rnd" cmpd="sng" algn="ctr">
                  <a:solidFill>
                    <a:srgbClr val="2E75B6"/>
                  </a:solidFill>
                  <a:prstDash val="solid"/>
                  <a:bevel/>
                </a:ln>
                <a:effectLst/>
                <a:latin typeface="游明朝" panose="020204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～</a:t>
            </a:r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2211" name="グループ化 2210">
            <a:extLst>
              <a:ext uri="{FF2B5EF4-FFF2-40B4-BE49-F238E27FC236}">
                <a16:creationId xmlns:a16="http://schemas.microsoft.com/office/drawing/2014/main" id="{B74B36BB-B1A0-188B-799F-C652E4778652}"/>
              </a:ext>
            </a:extLst>
          </p:cNvPr>
          <p:cNvGrpSpPr/>
          <p:nvPr/>
        </p:nvGrpSpPr>
        <p:grpSpPr>
          <a:xfrm>
            <a:off x="31635" y="-60799"/>
            <a:ext cx="5669077" cy="716575"/>
            <a:chOff x="31636" y="-60799"/>
            <a:chExt cx="4883264" cy="716575"/>
          </a:xfrm>
        </p:grpSpPr>
        <p:sp>
          <p:nvSpPr>
            <p:cNvPr id="2206" name="正方形/長方形 2205">
              <a:extLst>
                <a:ext uri="{FF2B5EF4-FFF2-40B4-BE49-F238E27FC236}">
                  <a16:creationId xmlns:a16="http://schemas.microsoft.com/office/drawing/2014/main" id="{2C36F613-6E96-D8B3-21CB-369E0D8AF4D0}"/>
                </a:ext>
              </a:extLst>
            </p:cNvPr>
            <p:cNvSpPr/>
            <p:nvPr/>
          </p:nvSpPr>
          <p:spPr>
            <a:xfrm>
              <a:off x="31636" y="114719"/>
              <a:ext cx="4883264" cy="5410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見てナッ</a:t>
              </a:r>
              <a:r>
                <a:rPr kumimoji="1" lang="ja-JP" altLang="en-US" sz="3600" b="1" dirty="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トク</a:t>
              </a:r>
              <a:r>
                <a:rPr kumimoji="1" lang="ja-JP" altLang="en-US" sz="2400" dirty="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、知ってナッ</a:t>
              </a:r>
              <a:r>
                <a:rPr lang="ja-JP" altLang="en-US" sz="3600" b="1" dirty="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トク </a:t>
              </a:r>
              <a:r>
                <a:rPr lang="ja-JP" altLang="en-US" sz="2400" b="1" dirty="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ツアー</a:t>
              </a:r>
              <a:endParaRPr lang="ja-JP" altLang="en-US" sz="32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207" name="正方形/長方形 2206">
              <a:extLst>
                <a:ext uri="{FF2B5EF4-FFF2-40B4-BE49-F238E27FC236}">
                  <a16:creationId xmlns:a16="http://schemas.microsoft.com/office/drawing/2014/main" id="{A844B911-40FA-05F1-8D36-35AF207646D8}"/>
                </a:ext>
              </a:extLst>
            </p:cNvPr>
            <p:cNvSpPr/>
            <p:nvPr/>
          </p:nvSpPr>
          <p:spPr>
            <a:xfrm>
              <a:off x="715263" y="-51831"/>
              <a:ext cx="728663" cy="356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納得</a:t>
              </a:r>
              <a:endParaRPr kumimoji="1"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208" name="正方形/長方形 2207">
              <a:extLst>
                <a:ext uri="{FF2B5EF4-FFF2-40B4-BE49-F238E27FC236}">
                  <a16:creationId xmlns:a16="http://schemas.microsoft.com/office/drawing/2014/main" id="{0CD341AD-C445-9E48-63D4-CBECA5819A31}"/>
                </a:ext>
              </a:extLst>
            </p:cNvPr>
            <p:cNvSpPr/>
            <p:nvPr/>
          </p:nvSpPr>
          <p:spPr>
            <a:xfrm>
              <a:off x="2557419" y="-60799"/>
              <a:ext cx="728663" cy="356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kumimoji="1" lang="ja-JP" altLang="en-US" sz="1200" dirty="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納得</a:t>
              </a:r>
              <a:endParaRPr kumimoji="1"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2210" name="図 2209">
            <a:extLst>
              <a:ext uri="{FF2B5EF4-FFF2-40B4-BE49-F238E27FC236}">
                <a16:creationId xmlns:a16="http://schemas.microsoft.com/office/drawing/2014/main" id="{EF9D5F5E-8255-AA64-ECC0-2806508980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24" b="14818"/>
          <a:stretch>
            <a:fillRect/>
          </a:stretch>
        </p:blipFill>
        <p:spPr>
          <a:xfrm>
            <a:off x="0" y="526344"/>
            <a:ext cx="6858000" cy="3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5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262</Words>
  <Application>Microsoft Office PowerPoint</Application>
  <PresentationFormat>A4 210 x 297 mm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048295 松村 暁子</dc:creator>
  <cp:lastModifiedBy>048295 松村 暁子</cp:lastModifiedBy>
  <cp:revision>6</cp:revision>
  <cp:lastPrinted>2025-08-06T02:58:20Z</cp:lastPrinted>
  <dcterms:created xsi:type="dcterms:W3CDTF">2025-08-05T23:12:35Z</dcterms:created>
  <dcterms:modified xsi:type="dcterms:W3CDTF">2025-08-06T03:01:53Z</dcterms:modified>
</cp:coreProperties>
</file>