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</p:sldIdLst>
  <p:sldSz cx="12192000" cy="16256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9" d="100"/>
          <a:sy n="49" d="100"/>
        </p:scale>
        <p:origin x="28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" y="0"/>
            <a:ext cx="12192903" cy="16256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62579" y="4294787"/>
            <a:ext cx="7078488" cy="3592375"/>
          </a:xfrm>
        </p:spPr>
        <p:txBody>
          <a:bodyPr anchor="b">
            <a:noAutofit/>
          </a:bodyPr>
          <a:lstStyle>
            <a:lvl1pPr algn="ctr">
              <a:defRPr sz="6400">
                <a:effectLst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2579" y="8529369"/>
            <a:ext cx="7078488" cy="3265543"/>
          </a:xfrm>
        </p:spPr>
        <p:txBody>
          <a:bodyPr anchor="t">
            <a:normAutofit/>
          </a:bodyPr>
          <a:lstStyle>
            <a:lvl1pPr marL="0" indent="0" algn="ctr">
              <a:buNone/>
              <a:defRPr sz="2667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7223" y="11981279"/>
            <a:ext cx="897701" cy="662281"/>
          </a:xfrm>
        </p:spPr>
        <p:txBody>
          <a:bodyPr/>
          <a:lstStyle/>
          <a:p>
            <a:fld id="{4913D70A-EB9A-412F-A9F2-40AB20164C5E}" type="datetimeFigureOut">
              <a:rPr kumimoji="1" lang="ja-JP" altLang="en-US" smtClean="0"/>
              <a:t>2022/3/7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62579" y="11981279"/>
            <a:ext cx="5419813" cy="662281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89757" y="11981279"/>
            <a:ext cx="551311" cy="662281"/>
          </a:xfrm>
        </p:spPr>
        <p:txBody>
          <a:bodyPr/>
          <a:lstStyle/>
          <a:p>
            <a:fld id="{85FD3F4B-23B3-46E2-AAB5-AADA3B688AB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3101" y="8228335"/>
            <a:ext cx="681744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3381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155" y="11414317"/>
            <a:ext cx="9064979" cy="1343379"/>
          </a:xfrm>
        </p:spPr>
        <p:txBody>
          <a:bodyPr anchor="b">
            <a:normAutofit/>
          </a:bodyPr>
          <a:lstStyle>
            <a:lvl1pPr algn="ctr">
              <a:defRPr sz="32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68347" y="2448435"/>
            <a:ext cx="9455309" cy="7967452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133"/>
            </a:lvl1pPr>
            <a:lvl2pPr marL="609585" indent="0">
              <a:buNone/>
              <a:defRPr sz="2133"/>
            </a:lvl2pPr>
            <a:lvl3pPr marL="1219170" indent="0">
              <a:buNone/>
              <a:defRPr sz="2133"/>
            </a:lvl3pPr>
            <a:lvl4pPr marL="1828754" indent="0">
              <a:buNone/>
              <a:defRPr sz="2133"/>
            </a:lvl4pPr>
            <a:lvl5pPr marL="2438339" indent="0">
              <a:buNone/>
              <a:defRPr sz="2133"/>
            </a:lvl5pPr>
            <a:lvl6pPr marL="3047924" indent="0">
              <a:buNone/>
              <a:defRPr sz="2133"/>
            </a:lvl6pPr>
            <a:lvl7pPr marL="3657509" indent="0">
              <a:buNone/>
              <a:defRPr sz="2133"/>
            </a:lvl7pPr>
            <a:lvl8pPr marL="4267093" indent="0">
              <a:buNone/>
              <a:defRPr sz="2133"/>
            </a:lvl8pPr>
            <a:lvl9pPr marL="4876678" indent="0">
              <a:buNone/>
              <a:defRPr sz="2133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9155" y="12757696"/>
            <a:ext cx="9064979" cy="1170280"/>
          </a:xfrm>
        </p:spPr>
        <p:txBody>
          <a:bodyPr anchor="t">
            <a:normAutofit/>
          </a:bodyPr>
          <a:lstStyle>
            <a:lvl1pPr marL="0" indent="0" algn="ctr">
              <a:buNone/>
              <a:defRPr sz="2133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3D70A-EB9A-412F-A9F2-40AB20164C5E}" type="datetimeFigureOut">
              <a:rPr kumimoji="1" lang="ja-JP" altLang="en-US" smtClean="0"/>
              <a:t>2022/3/7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D3F4B-23B3-46E2-AAB5-AADA3B688A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508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155" y="2149625"/>
            <a:ext cx="9064979" cy="7343076"/>
          </a:xfrm>
        </p:spPr>
        <p:txBody>
          <a:bodyPr anchor="ctr">
            <a:normAutofit/>
          </a:bodyPr>
          <a:lstStyle>
            <a:lvl1pPr algn="ctr">
              <a:defRPr sz="4267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9154" y="10134912"/>
            <a:ext cx="9064981" cy="37930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67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3D70A-EB9A-412F-A9F2-40AB20164C5E}" type="datetimeFigureOut">
              <a:rPr kumimoji="1" lang="ja-JP" altLang="en-US" smtClean="0"/>
              <a:t>2022/3/7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D3F4B-23B3-46E2-AAB5-AADA3B688AB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704621" y="9813805"/>
            <a:ext cx="880856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531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9111" y="2328017"/>
            <a:ext cx="8533667" cy="5619361"/>
          </a:xfrm>
        </p:spPr>
        <p:txBody>
          <a:bodyPr anchor="ctr">
            <a:normAutofit/>
          </a:bodyPr>
          <a:lstStyle>
            <a:lvl1pPr algn="ctr">
              <a:defRPr sz="4267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133600" y="7947376"/>
            <a:ext cx="7857064" cy="154532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400"/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9151" y="10295468"/>
            <a:ext cx="9064984" cy="363251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67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3D70A-EB9A-412F-A9F2-40AB20164C5E}" type="datetimeFigureOut">
              <a:rPr kumimoji="1" lang="ja-JP" altLang="en-US" smtClean="0"/>
              <a:t>2022/3/7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D3F4B-23B3-46E2-AAB5-AADA3B688AB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133293" y="2146043"/>
            <a:ext cx="609759" cy="1386136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pPr lvl="0"/>
            <a:r>
              <a:rPr lang="en-US" sz="96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178005" y="6703099"/>
            <a:ext cx="609759" cy="1386136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pPr lvl="0" algn="r"/>
            <a:r>
              <a:rPr lang="en-US" sz="96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704622" y="9813805"/>
            <a:ext cx="879404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7844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159" y="7842562"/>
            <a:ext cx="9064971" cy="3481600"/>
          </a:xfrm>
        </p:spPr>
        <p:txBody>
          <a:bodyPr anchor="b">
            <a:normAutofit/>
          </a:bodyPr>
          <a:lstStyle>
            <a:lvl1pPr algn="l">
              <a:defRPr sz="4267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9158" y="11324162"/>
            <a:ext cx="9064973" cy="2039467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3D70A-EB9A-412F-A9F2-40AB20164C5E}" type="datetimeFigureOut">
              <a:rPr kumimoji="1" lang="ja-JP" altLang="en-US" smtClean="0"/>
              <a:t>2022/3/7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D3F4B-23B3-46E2-AAB5-AADA3B688A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6521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9222" y="2328017"/>
            <a:ext cx="8433557" cy="5318324"/>
          </a:xfrm>
        </p:spPr>
        <p:txBody>
          <a:bodyPr anchor="ctr">
            <a:normAutofit/>
          </a:bodyPr>
          <a:lstStyle>
            <a:lvl1pPr algn="ctr">
              <a:defRPr sz="4267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569158" y="8626517"/>
            <a:ext cx="9064973" cy="2102443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667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9154" y="10736988"/>
            <a:ext cx="9064981" cy="3190993"/>
          </a:xfrm>
        </p:spPr>
        <p:txBody>
          <a:bodyPr anchor="t">
            <a:normAutofit/>
          </a:bodyPr>
          <a:lstStyle>
            <a:lvl1pPr marL="0" indent="0" algn="l">
              <a:buNone/>
              <a:defRPr sz="2133">
                <a:solidFill>
                  <a:schemeClr val="tx1"/>
                </a:solidFill>
              </a:defRPr>
            </a:lvl1pPr>
            <a:lvl2pPr marL="60958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3D70A-EB9A-412F-A9F2-40AB20164C5E}" type="datetimeFigureOut">
              <a:rPr kumimoji="1" lang="ja-JP" altLang="en-US" smtClean="0"/>
              <a:t>2022/3/7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D3F4B-23B3-46E2-AAB5-AADA3B688AB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170747" y="2125973"/>
            <a:ext cx="609759" cy="1386136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pPr lvl="0"/>
            <a:r>
              <a:rPr lang="en-US" sz="10666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199729" y="6181281"/>
            <a:ext cx="609759" cy="1386136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pPr lvl="0" algn="r"/>
            <a:r>
              <a:rPr lang="en-US" sz="10666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704622" y="8128000"/>
            <a:ext cx="879404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8245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153" y="2328015"/>
            <a:ext cx="9064979" cy="543873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267" b="0" dirty="0"/>
            </a:lvl1pPr>
          </a:lstStyle>
          <a:p>
            <a:pPr marL="0" lvl="0"/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569158" y="8453120"/>
            <a:ext cx="9064973" cy="2145792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667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9155" y="10596505"/>
            <a:ext cx="9064979" cy="3331477"/>
          </a:xfrm>
        </p:spPr>
        <p:txBody>
          <a:bodyPr anchor="t">
            <a:normAutofit/>
          </a:bodyPr>
          <a:lstStyle>
            <a:lvl1pPr marL="0" indent="0" algn="l">
              <a:buNone/>
              <a:defRPr sz="2133">
                <a:solidFill>
                  <a:schemeClr val="tx1"/>
                </a:solidFill>
              </a:defRPr>
            </a:lvl1pPr>
            <a:lvl2pPr marL="60958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3D70A-EB9A-412F-A9F2-40AB20164C5E}" type="datetimeFigureOut">
              <a:rPr kumimoji="1" lang="ja-JP" altLang="en-US" smtClean="0"/>
              <a:t>2022/3/7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D3F4B-23B3-46E2-AAB5-AADA3B688AB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704626" y="8128000"/>
            <a:ext cx="880856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98184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9154" y="5902544"/>
            <a:ext cx="9064981" cy="8025441"/>
          </a:xfrm>
        </p:spPr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3D70A-EB9A-412F-A9F2-40AB20164C5E}" type="datetimeFigureOut">
              <a:rPr kumimoji="1" lang="ja-JP" altLang="en-US" smtClean="0"/>
              <a:t>2022/3/7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D3F4B-23B3-46E2-AAB5-AADA3B688AB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704622" y="5581440"/>
            <a:ext cx="880856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03660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75556" y="2149626"/>
            <a:ext cx="2158573" cy="11778359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9157" y="2149626"/>
            <a:ext cx="6554012" cy="11778354"/>
          </a:xfrm>
        </p:spPr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3D70A-EB9A-412F-A9F2-40AB20164C5E}" type="datetimeFigureOut">
              <a:rPr kumimoji="1" lang="ja-JP" altLang="en-US" smtClean="0"/>
              <a:t>2022/3/7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D3F4B-23B3-46E2-AAB5-AADA3B688AB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327349" y="2149626"/>
            <a:ext cx="0" cy="11778354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3978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704620" y="5585209"/>
            <a:ext cx="879404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3D70A-EB9A-412F-A9F2-40AB20164C5E}" type="datetimeFigureOut">
              <a:rPr kumimoji="1" lang="ja-JP" altLang="en-US" smtClean="0"/>
              <a:t>2022/3/7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D3F4B-23B3-46E2-AAB5-AADA3B688A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3733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4620" y="3890757"/>
            <a:ext cx="8794045" cy="4320033"/>
          </a:xfrm>
        </p:spPr>
        <p:txBody>
          <a:bodyPr anchor="b">
            <a:normAutofit/>
          </a:bodyPr>
          <a:lstStyle>
            <a:lvl1pPr algn="ctr">
              <a:defRPr sz="5333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4620" y="8853000"/>
            <a:ext cx="8794045" cy="2583739"/>
          </a:xfrm>
        </p:spPr>
        <p:txBody>
          <a:bodyPr anchor="t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3D70A-EB9A-412F-A9F2-40AB20164C5E}" type="datetimeFigureOut">
              <a:rPr kumimoji="1" lang="ja-JP" altLang="en-US" smtClean="0"/>
              <a:t>2022/3/7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D3F4B-23B3-46E2-AAB5-AADA3B688AB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704622" y="8531892"/>
            <a:ext cx="879404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9648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704620" y="5585209"/>
            <a:ext cx="879404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155" y="2169689"/>
            <a:ext cx="9064979" cy="3090648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69155" y="5895510"/>
            <a:ext cx="4450080" cy="8171349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536" y="5895510"/>
            <a:ext cx="4450080" cy="8171349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3D70A-EB9A-412F-A9F2-40AB20164C5E}" type="datetimeFigureOut">
              <a:rPr kumimoji="1" lang="ja-JP" altLang="en-US" smtClean="0"/>
              <a:t>2022/3/7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D3F4B-23B3-46E2-AAB5-AADA3B688A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4356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9157" y="6301708"/>
            <a:ext cx="4450080" cy="1365954"/>
          </a:xfrm>
        </p:spPr>
        <p:txBody>
          <a:bodyPr anchor="b">
            <a:noAutofit/>
          </a:bodyPr>
          <a:lstStyle>
            <a:lvl1pPr marL="0" indent="0">
              <a:buNone/>
              <a:defRPr sz="3200" b="0">
                <a:solidFill>
                  <a:schemeClr val="accent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69157" y="7687735"/>
            <a:ext cx="4450080" cy="6415701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109" y="6301708"/>
            <a:ext cx="4450080" cy="1365954"/>
          </a:xfrm>
        </p:spPr>
        <p:txBody>
          <a:bodyPr anchor="b">
            <a:noAutofit/>
          </a:bodyPr>
          <a:lstStyle>
            <a:lvl1pPr marL="0" indent="0">
              <a:buNone/>
              <a:defRPr sz="3200" b="0">
                <a:solidFill>
                  <a:schemeClr val="accent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109" y="7687735"/>
            <a:ext cx="4450080" cy="6415701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3D70A-EB9A-412F-A9F2-40AB20164C5E}" type="datetimeFigureOut">
              <a:rPr kumimoji="1" lang="ja-JP" altLang="en-US" smtClean="0"/>
              <a:t>2022/3/7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D3F4B-23B3-46E2-AAB5-AADA3B688AB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704622" y="5581440"/>
            <a:ext cx="879404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297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154" y="2169689"/>
            <a:ext cx="9064980" cy="3090648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3D70A-EB9A-412F-A9F2-40AB20164C5E}" type="datetimeFigureOut">
              <a:rPr kumimoji="1" lang="ja-JP" altLang="en-US" smtClean="0"/>
              <a:t>2022/3/7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D3F4B-23B3-46E2-AAB5-AADA3B688AB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704622" y="5581440"/>
            <a:ext cx="879404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6136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3D70A-EB9A-412F-A9F2-40AB20164C5E}" type="datetimeFigureOut">
              <a:rPr kumimoji="1" lang="ja-JP" altLang="en-US" smtClean="0"/>
              <a:t>2022/3/7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D3F4B-23B3-46E2-AAB5-AADA3B688A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4740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153" y="3291340"/>
            <a:ext cx="3382397" cy="3251200"/>
          </a:xfrm>
        </p:spPr>
        <p:txBody>
          <a:bodyPr anchor="b">
            <a:normAutofit/>
          </a:bodyPr>
          <a:lstStyle>
            <a:lvl1pPr algn="ctr">
              <a:defRPr sz="32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3417" y="2328018"/>
            <a:ext cx="5140719" cy="11599964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9153" y="7184746"/>
            <a:ext cx="3382397" cy="5779921"/>
          </a:xfrm>
        </p:spPr>
        <p:txBody>
          <a:bodyPr anchor="t">
            <a:normAutofit/>
          </a:bodyPr>
          <a:lstStyle>
            <a:lvl1pPr marL="0" indent="0" algn="ctr">
              <a:buNone/>
              <a:defRPr sz="2133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3D70A-EB9A-412F-A9F2-40AB20164C5E}" type="datetimeFigureOut">
              <a:rPr kumimoji="1" lang="ja-JP" altLang="en-US" smtClean="0"/>
              <a:t>2022/3/7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D3F4B-23B3-46E2-AAB5-AADA3B688AB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704621" y="6903782"/>
            <a:ext cx="311145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9260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153" y="4465380"/>
            <a:ext cx="4842936" cy="3251200"/>
          </a:xfrm>
        </p:spPr>
        <p:txBody>
          <a:bodyPr anchor="b">
            <a:normAutofit/>
          </a:bodyPr>
          <a:lstStyle>
            <a:lvl1pPr algn="ctr">
              <a:defRPr sz="32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0759" y="2448434"/>
            <a:ext cx="3905951" cy="11359137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133"/>
            </a:lvl1pPr>
            <a:lvl2pPr marL="609585" indent="0">
              <a:buNone/>
              <a:defRPr sz="2133"/>
            </a:lvl2pPr>
            <a:lvl3pPr marL="1219170" indent="0">
              <a:buNone/>
              <a:defRPr sz="2133"/>
            </a:lvl3pPr>
            <a:lvl4pPr marL="1828754" indent="0">
              <a:buNone/>
              <a:defRPr sz="2133"/>
            </a:lvl4pPr>
            <a:lvl5pPr marL="2438339" indent="0">
              <a:buNone/>
              <a:defRPr sz="2133"/>
            </a:lvl5pPr>
            <a:lvl6pPr marL="3047924" indent="0">
              <a:buNone/>
              <a:defRPr sz="2133"/>
            </a:lvl6pPr>
            <a:lvl7pPr marL="3657509" indent="0">
              <a:buNone/>
              <a:defRPr sz="2133"/>
            </a:lvl7pPr>
            <a:lvl8pPr marL="4267093" indent="0">
              <a:buNone/>
              <a:defRPr sz="2133"/>
            </a:lvl8pPr>
            <a:lvl9pPr marL="4876678" indent="0">
              <a:buNone/>
              <a:defRPr sz="2133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9154" y="7716580"/>
            <a:ext cx="4842935" cy="4334933"/>
          </a:xfrm>
        </p:spPr>
        <p:txBody>
          <a:bodyPr anchor="t">
            <a:normAutofit/>
          </a:bodyPr>
          <a:lstStyle>
            <a:lvl1pPr marL="0" indent="0" algn="ctr">
              <a:buNone/>
              <a:defRPr sz="2133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3D70A-EB9A-412F-A9F2-40AB20164C5E}" type="datetimeFigureOut">
              <a:rPr kumimoji="1" lang="ja-JP" altLang="en-US" smtClean="0"/>
              <a:t>2022/3/7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D3F4B-23B3-46E2-AAB5-AADA3B688A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4801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" y="0"/>
            <a:ext cx="12203289" cy="16256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69155" y="2169689"/>
            <a:ext cx="9064979" cy="309064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9154" y="5902543"/>
            <a:ext cx="9064981" cy="81659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75561" y="14128671"/>
            <a:ext cx="1531044" cy="6622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913D70A-EB9A-412F-A9F2-40AB20164C5E}" type="datetimeFigureOut">
              <a:rPr kumimoji="1" lang="ja-JP" altLang="en-US" smtClean="0"/>
              <a:t>2022/3/7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9154" y="14128671"/>
            <a:ext cx="6806223" cy="6622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3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6788" y="14128671"/>
            <a:ext cx="527347" cy="6622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5FD3F4B-23B3-46E2-AAB5-AADA3B688A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497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609585" rtl="0" eaLnBrk="1" latinLnBrk="0" hangingPunct="1">
        <a:spcBef>
          <a:spcPct val="0"/>
        </a:spcBef>
        <a:buNone/>
        <a:defRPr kumimoji="1" sz="5333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80990" indent="-380990" algn="l" defTabSz="609585" rtl="0" eaLnBrk="1" latinLnBrk="0" hangingPunct="1">
        <a:spcBef>
          <a:spcPct val="20000"/>
        </a:spcBef>
        <a:spcAft>
          <a:spcPts val="800"/>
        </a:spcAft>
        <a:buClr>
          <a:schemeClr val="accent1"/>
        </a:buClr>
        <a:buSzPct val="115000"/>
        <a:buFont typeface="Arial"/>
        <a:buChar char="•"/>
        <a:defRPr kumimoji="1" sz="3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spcAft>
          <a:spcPts val="800"/>
        </a:spcAft>
        <a:buClr>
          <a:schemeClr val="accent1"/>
        </a:buClr>
        <a:buSzPct val="115000"/>
        <a:buFont typeface="Arial"/>
        <a:buChar char="•"/>
        <a:defRPr kumimoji="1" sz="266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600160" indent="-380990" algn="l" defTabSz="609585" rtl="0" eaLnBrk="1" latinLnBrk="0" hangingPunct="1">
        <a:spcBef>
          <a:spcPct val="20000"/>
        </a:spcBef>
        <a:spcAft>
          <a:spcPts val="800"/>
        </a:spcAft>
        <a:buClr>
          <a:schemeClr val="accent1"/>
        </a:buClr>
        <a:buSzPct val="115000"/>
        <a:buFont typeface="Arial"/>
        <a:buChar char="•"/>
        <a:defRPr kumimoji="1"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2057349" indent="-228594" algn="l" defTabSz="609585" rtl="0" eaLnBrk="1" latinLnBrk="0" hangingPunct="1">
        <a:spcBef>
          <a:spcPct val="20000"/>
        </a:spcBef>
        <a:spcAft>
          <a:spcPts val="800"/>
        </a:spcAft>
        <a:buClr>
          <a:schemeClr val="accent1"/>
        </a:buClr>
        <a:buSzPct val="115000"/>
        <a:buFont typeface="Arial"/>
        <a:buChar char="•"/>
        <a:defRPr kumimoji="1" sz="213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666933" indent="-228594" algn="l" defTabSz="609585" rtl="0" eaLnBrk="1" latinLnBrk="0" hangingPunct="1">
        <a:spcBef>
          <a:spcPct val="20000"/>
        </a:spcBef>
        <a:spcAft>
          <a:spcPts val="800"/>
        </a:spcAft>
        <a:buClr>
          <a:schemeClr val="accent1"/>
        </a:buClr>
        <a:buSzPct val="115000"/>
        <a:buFont typeface="Arial"/>
        <a:buChar char="•"/>
        <a:defRPr kumimoji="1" sz="186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spcAft>
          <a:spcPts val="800"/>
        </a:spcAft>
        <a:buClr>
          <a:schemeClr val="accent1"/>
        </a:buClr>
        <a:buSzPct val="115000"/>
        <a:buFont typeface="Arial"/>
        <a:buChar char="•"/>
        <a:defRPr kumimoji="1" sz="186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spcAft>
          <a:spcPts val="800"/>
        </a:spcAft>
        <a:buClr>
          <a:schemeClr val="accent1"/>
        </a:buClr>
        <a:buSzPct val="115000"/>
        <a:buFont typeface="Arial"/>
        <a:buChar char="•"/>
        <a:defRPr kumimoji="1" sz="186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spcAft>
          <a:spcPts val="800"/>
        </a:spcAft>
        <a:buClr>
          <a:schemeClr val="accent1"/>
        </a:buClr>
        <a:buSzPct val="115000"/>
        <a:buFont typeface="Arial"/>
        <a:buChar char="•"/>
        <a:defRPr kumimoji="1" sz="186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spcAft>
          <a:spcPts val="800"/>
        </a:spcAft>
        <a:buClr>
          <a:schemeClr val="accent1"/>
        </a:buClr>
        <a:buSzPct val="115000"/>
        <a:buFont typeface="Arial"/>
        <a:buChar char="•"/>
        <a:defRPr kumimoji="1" sz="186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正方形/長方形 30"/>
          <p:cNvSpPr/>
          <p:nvPr/>
        </p:nvSpPr>
        <p:spPr>
          <a:xfrm>
            <a:off x="2910499" y="-20782"/>
            <a:ext cx="9281502" cy="19059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200178" y="577913"/>
            <a:ext cx="8159606" cy="1107996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ja-JP" altLang="ja-JP" sz="6600" b="1" dirty="0" smtClean="0">
                <a:solidFill>
                  <a:schemeClr val="accent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食</a:t>
            </a:r>
            <a:r>
              <a:rPr lang="ja-JP" altLang="ja-JP" sz="4800" b="1" dirty="0" smtClean="0">
                <a:solidFill>
                  <a:schemeClr val="accent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べて健康　</a:t>
            </a:r>
            <a:r>
              <a:rPr lang="ja-JP" altLang="ja-JP" sz="6600" b="1" dirty="0" smtClean="0">
                <a:solidFill>
                  <a:schemeClr val="accent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お</a:t>
            </a:r>
            <a:r>
              <a:rPr lang="ja-JP" altLang="ja-JP" sz="4800" b="1" dirty="0" smtClean="0">
                <a:solidFill>
                  <a:schemeClr val="accent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すすめ</a:t>
            </a:r>
            <a:r>
              <a:rPr lang="ja-JP" altLang="ja-JP" sz="6600" b="1" dirty="0" smtClean="0">
                <a:solidFill>
                  <a:schemeClr val="accent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レ</a:t>
            </a:r>
            <a:r>
              <a:rPr lang="ja-JP" altLang="ja-JP" sz="4800" b="1" dirty="0" smtClean="0">
                <a:solidFill>
                  <a:schemeClr val="accent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シピ　</a:t>
            </a:r>
            <a:endParaRPr lang="ja-JP" altLang="en-US" sz="4800" dirty="0">
              <a:solidFill>
                <a:schemeClr val="accent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11905" y="2346160"/>
            <a:ext cx="1725152" cy="76944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ja-JP" altLang="en-US" sz="4400" i="1" dirty="0" smtClean="0">
                <a:solidFill>
                  <a:schemeClr val="accent1"/>
                </a:solidFill>
                <a:latin typeface="Baskerville Old Face" panose="02020602080505020303" pitchFamily="18" charset="0"/>
              </a:rPr>
              <a:t>Recipe</a:t>
            </a:r>
            <a:endParaRPr lang="ja-JP" altLang="en-US" sz="4400" i="1" dirty="0">
              <a:solidFill>
                <a:schemeClr val="accent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6433631" y="8341955"/>
            <a:ext cx="2647950" cy="994716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>
                <a:solidFill>
                  <a:srgbClr val="FFFFFF"/>
                </a:solidFill>
                <a:ea typeface="メイリオ" panose="020B0604030504040204" pitchFamily="50" charset="-128"/>
                <a:cs typeface="メイリオ" panose="020B0604030504040204" pitchFamily="50" charset="-128"/>
              </a:rPr>
              <a:t>管理栄養士の</a:t>
            </a:r>
            <a:endParaRPr lang="en-US" altLang="ja-JP" b="1" dirty="0" smtClean="0">
              <a:solidFill>
                <a:srgbClr val="FFFFFF"/>
              </a:solidFill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b="1" dirty="0" smtClean="0">
                <a:solidFill>
                  <a:srgbClr val="FFFFFF"/>
                </a:solidFill>
                <a:effectLst/>
                <a:ea typeface="メイリオ" panose="020B0604030504040204" pitchFamily="50" charset="-128"/>
                <a:cs typeface="メイリオ" panose="020B0604030504040204" pitchFamily="50" charset="-128"/>
              </a:rPr>
              <a:t>オススメ</a:t>
            </a:r>
            <a:r>
              <a:rPr lang="en-US" altLang="ja-JP" b="1" dirty="0" smtClean="0">
                <a:solidFill>
                  <a:srgbClr val="FFFFFF"/>
                </a:solidFill>
                <a:effectLst/>
                <a:ea typeface="メイリオ" panose="020B0604030504040204" pitchFamily="50" charset="-128"/>
                <a:cs typeface="メイリオ" panose="020B0604030504040204" pitchFamily="50" charset="-128"/>
              </a:rPr>
              <a:t>Point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264924" y="2124490"/>
            <a:ext cx="75825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0" b="1" dirty="0" smtClean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ほうれん草なめたけ和え</a:t>
            </a:r>
            <a:endParaRPr kumimoji="1" lang="ja-JP" altLang="en-US" sz="6000" dirty="0">
              <a:solidFill>
                <a:schemeClr val="accent5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411896" y="9549444"/>
            <a:ext cx="292482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Point1</a:t>
            </a:r>
          </a:p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ほうれん草はビタミン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A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C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鉄分など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に富んだ緑黄色野菜の代表とも言える野菜です。</a:t>
            </a:r>
          </a:p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貧血予防などに効果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を発揮します。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b="1" dirty="0" smtClean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Point2</a:t>
            </a:r>
          </a:p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なめたけだけでも味がつくので、塩分が気になる方は醤油を使用しなくても美味しく食べられます！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413278" y="3344291"/>
            <a:ext cx="32431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なめたけと和えるだけ！お手軽料理！</a:t>
            </a:r>
            <a:endParaRPr lang="ja-JP" altLang="ja-JP" sz="1600" dirty="0" smtClean="0">
              <a:solidFill>
                <a:schemeClr val="accent5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22" name="表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438078"/>
              </p:ext>
            </p:extLst>
          </p:nvPr>
        </p:nvGraphicFramePr>
        <p:xfrm>
          <a:off x="2237058" y="9535565"/>
          <a:ext cx="4174838" cy="1005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16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32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ほうれん草</a:t>
                      </a:r>
                      <a:endParaRPr lang="en-US" altLang="ja-JP" sz="1800" kern="100" dirty="0" smtClean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なめたけ</a:t>
                      </a:r>
                      <a:endParaRPr lang="ja-JP" sz="1800" kern="100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醤油</a:t>
                      </a:r>
                      <a:endParaRPr lang="en-US" altLang="ja-JP" sz="1800" kern="100" dirty="0" smtClean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・・</a:t>
                      </a:r>
                      <a:r>
                        <a:rPr lang="ja-JP" sz="1800" kern="100" dirty="0" smtClean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・</a:t>
                      </a:r>
                      <a:r>
                        <a:rPr lang="ja-JP" altLang="en-US" sz="1800" kern="100" dirty="0" smtClean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約</a:t>
                      </a:r>
                      <a:r>
                        <a:rPr lang="en-US" altLang="ja-JP" sz="1800" kern="100" dirty="0" smtClean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7~8</a:t>
                      </a:r>
                      <a:r>
                        <a:rPr lang="ja-JP" altLang="en-US" sz="1800" kern="100" dirty="0" smtClean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株</a:t>
                      </a:r>
                      <a:endParaRPr lang="ja-JP" sz="1800" kern="100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・・</a:t>
                      </a:r>
                      <a:r>
                        <a:rPr lang="ja-JP" sz="1800" kern="100" dirty="0" smtClean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・</a:t>
                      </a:r>
                      <a:r>
                        <a:rPr lang="en-US" altLang="ja-JP" sz="1800" kern="100" dirty="0" smtClean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60</a:t>
                      </a:r>
                      <a:r>
                        <a:rPr lang="en-US" sz="1800" kern="100" dirty="0" smtClean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g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altLang="ja-JP" sz="1800" kern="100" dirty="0" smtClean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・・・</a:t>
                      </a:r>
                      <a:r>
                        <a:rPr lang="ja-JP" altLang="en-US" sz="1800" kern="100" dirty="0" smtClean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数滴</a:t>
                      </a:r>
                      <a:endParaRPr lang="en-US" altLang="ja-JP" sz="1800" kern="100" dirty="0" smtClean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ja-JP" sz="1200" kern="100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表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827142"/>
              </p:ext>
            </p:extLst>
          </p:nvPr>
        </p:nvGraphicFramePr>
        <p:xfrm>
          <a:off x="3348512" y="13624738"/>
          <a:ext cx="5988210" cy="822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88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3786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ja-JP" sz="2000" kern="100" dirty="0" smtClean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1.</a:t>
                      </a:r>
                      <a:r>
                        <a:rPr lang="ja-JP" altLang="en-US" sz="2000" kern="100" dirty="0" smtClean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ほうれん草は茹でて</a:t>
                      </a:r>
                      <a:r>
                        <a:rPr lang="en-US" altLang="ja-JP" sz="2000" kern="100" dirty="0" smtClean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3cm</a:t>
                      </a:r>
                      <a:r>
                        <a:rPr lang="ja-JP" altLang="en-US" sz="2000" kern="100" dirty="0" smtClean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程度に切り水気を絞る</a:t>
                      </a:r>
                      <a:endParaRPr lang="en-US" altLang="ja-JP" sz="2000" kern="100" dirty="0" smtClean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marR="0" indent="0" algn="just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kern="100" dirty="0" smtClean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2.</a:t>
                      </a:r>
                      <a:r>
                        <a:rPr lang="ja-JP" altLang="en-US" sz="2000" kern="100" dirty="0" smtClean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ほうれん草となめたけ、醤油を数滴混ぜる</a:t>
                      </a:r>
                      <a:endParaRPr lang="en-US" altLang="ja-JP" sz="2000" kern="100" dirty="0" smtClean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indent="0" algn="just">
                        <a:spcAft>
                          <a:spcPts val="0"/>
                        </a:spcAft>
                        <a:buFontTx/>
                        <a:buNone/>
                      </a:pPr>
                      <a:endParaRPr lang="en-US" altLang="ja-JP" sz="1400" kern="100" dirty="0" smtClean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4" name="テキスト ボックス 23"/>
          <p:cNvSpPr txBox="1"/>
          <p:nvPr/>
        </p:nvSpPr>
        <p:spPr>
          <a:xfrm>
            <a:off x="8047262" y="15686646"/>
            <a:ext cx="41447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聖隷栄養部門　監修レシピ</a:t>
            </a:r>
            <a:r>
              <a:rPr kumimoji="1" lang="en-US" altLang="ja-JP" sz="1600" dirty="0" smtClean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kumimoji="1" lang="ja-JP" altLang="en-US" sz="1600" dirty="0" smtClean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聖隷浜松病院</a:t>
            </a:r>
            <a:endParaRPr kumimoji="1" lang="ja-JP" altLang="en-US" sz="1600" dirty="0">
              <a:solidFill>
                <a:schemeClr val="accent5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" name="角丸四角形 25"/>
          <p:cNvSpPr/>
          <p:nvPr/>
        </p:nvSpPr>
        <p:spPr>
          <a:xfrm>
            <a:off x="2511381" y="8341955"/>
            <a:ext cx="2647950" cy="994716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 smtClean="0">
                <a:solidFill>
                  <a:srgbClr val="FFFFFF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材料（</a:t>
            </a:r>
            <a:r>
              <a:rPr lang="en-US" altLang="ja-JP" sz="2000" b="1" dirty="0" smtClean="0">
                <a:solidFill>
                  <a:srgbClr val="FFFFFF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4</a:t>
            </a:r>
            <a:r>
              <a:rPr lang="ja-JP" altLang="en-US" sz="2000" b="1" dirty="0" smtClean="0">
                <a:solidFill>
                  <a:srgbClr val="FFFFFF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人分）</a:t>
            </a:r>
            <a:endParaRPr lang="en-US" altLang="ja-JP" sz="2000" b="1" dirty="0" smtClean="0">
              <a:solidFill>
                <a:srgbClr val="FFFFFF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7" name="角丸四角形 26"/>
          <p:cNvSpPr/>
          <p:nvPr/>
        </p:nvSpPr>
        <p:spPr>
          <a:xfrm>
            <a:off x="511905" y="13363717"/>
            <a:ext cx="2647950" cy="1056572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b="1" dirty="0" smtClean="0">
                <a:solidFill>
                  <a:srgbClr val="FFFFFF"/>
                </a:solidFill>
                <a:effectLst/>
                <a:ea typeface="メイリオ" panose="020B0604030504040204" pitchFamily="50" charset="-128"/>
                <a:cs typeface="メイリオ" panose="020B0604030504040204" pitchFamily="50" charset="-128"/>
              </a:rPr>
              <a:t>作り方</a:t>
            </a:r>
            <a:endParaRPr lang="en-US" altLang="ja-JP" sz="3600" b="1" dirty="0" smtClean="0">
              <a:solidFill>
                <a:srgbClr val="FFFFFF"/>
              </a:solidFill>
              <a:effectLst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30" name="図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82" y="-41565"/>
            <a:ext cx="2931282" cy="1947511"/>
          </a:xfrm>
          <a:prstGeom prst="rect">
            <a:avLst/>
          </a:prstGeom>
        </p:spPr>
      </p:pic>
      <p:sp>
        <p:nvSpPr>
          <p:cNvPr id="2050" name="テキスト ボックス 2049"/>
          <p:cNvSpPr txBox="1"/>
          <p:nvPr/>
        </p:nvSpPr>
        <p:spPr>
          <a:xfrm>
            <a:off x="4725118" y="286861"/>
            <a:ext cx="2662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chemeClr val="accent1"/>
                </a:solidFill>
              </a:rPr>
              <a:t>Recommended by </a:t>
            </a:r>
            <a:r>
              <a:rPr lang="en-US" altLang="ja-JP" dirty="0" smtClean="0">
                <a:solidFill>
                  <a:schemeClr val="accent1"/>
                </a:solidFill>
              </a:rPr>
              <a:t>SEIREI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pic>
        <p:nvPicPr>
          <p:cNvPr id="25" name="図 2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59855" y="3850962"/>
            <a:ext cx="5657269" cy="4200885"/>
          </a:xfrm>
          <a:prstGeom prst="rect">
            <a:avLst/>
          </a:prstGeom>
        </p:spPr>
      </p:pic>
      <p:grpSp>
        <p:nvGrpSpPr>
          <p:cNvPr id="28" name="グループ化 27"/>
          <p:cNvGrpSpPr/>
          <p:nvPr/>
        </p:nvGrpSpPr>
        <p:grpSpPr>
          <a:xfrm>
            <a:off x="9247247" y="12525334"/>
            <a:ext cx="2741244" cy="2733335"/>
            <a:chOff x="6360477" y="9601200"/>
            <a:chExt cx="2976245" cy="2947702"/>
          </a:xfrm>
        </p:grpSpPr>
        <p:sp>
          <p:nvSpPr>
            <p:cNvPr id="29" name="円/楕円 28"/>
            <p:cNvSpPr/>
            <p:nvPr/>
          </p:nvSpPr>
          <p:spPr>
            <a:xfrm>
              <a:off x="6360477" y="9601200"/>
              <a:ext cx="2976245" cy="294770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2" name="正方形/長方形 31"/>
            <p:cNvSpPr/>
            <p:nvPr/>
          </p:nvSpPr>
          <p:spPr>
            <a:xfrm>
              <a:off x="6695100" y="10013772"/>
              <a:ext cx="2339290" cy="2024679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2000" kern="100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1</a:t>
              </a:r>
              <a:r>
                <a:rPr lang="ja-JP" altLang="en-US" sz="2000" kern="100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人分</a:t>
              </a:r>
              <a:endParaRPr lang="en-US" altLang="ja-JP" sz="2000" kern="100" dirty="0" smtClean="0">
                <a:solidFill>
                  <a:schemeClr val="bg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  <a:p>
              <a:pPr algn="ctr"/>
              <a:r>
                <a:rPr lang="en-US" altLang="ja-JP" sz="6000" b="1" kern="100" dirty="0" smtClean="0">
                  <a:solidFill>
                    <a:schemeClr val="bg1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25</a:t>
              </a:r>
            </a:p>
            <a:p>
              <a:pPr algn="ctr"/>
              <a:r>
                <a:rPr lang="en-US" altLang="ja-JP" sz="3600" i="1" kern="100" dirty="0" smtClean="0">
                  <a:solidFill>
                    <a:schemeClr val="bg1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kcal</a:t>
              </a:r>
              <a:endParaRPr lang="ja-JP" altLang="ja-JP" sz="3600" i="1" kern="100" dirty="0">
                <a:solidFill>
                  <a:schemeClr val="bg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テキスト ボックス 16"/>
          <p:cNvSpPr txBox="1"/>
          <p:nvPr/>
        </p:nvSpPr>
        <p:spPr>
          <a:xfrm>
            <a:off x="9740866" y="14679560"/>
            <a:ext cx="17540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kern="0" spc="15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食塩</a:t>
            </a:r>
            <a:r>
              <a:rPr lang="ja-JP" altLang="ja-JP" sz="1400" kern="0" spc="150" dirty="0" smtClean="0">
                <a:solidFill>
                  <a:schemeClr val="bg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相当量</a:t>
            </a:r>
            <a:r>
              <a:rPr lang="ja-JP" altLang="ja-JP" sz="1400" kern="100" dirty="0" smtClean="0">
                <a:solidFill>
                  <a:schemeClr val="bg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：</a:t>
            </a:r>
            <a:r>
              <a:rPr lang="en-US" altLang="ja-JP" sz="1400" kern="100" dirty="0" smtClean="0">
                <a:solidFill>
                  <a:schemeClr val="bg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0.7g</a:t>
            </a:r>
            <a:endParaRPr lang="ja-JP" altLang="ja-JP" sz="1400" kern="100" dirty="0" smtClean="0">
              <a:solidFill>
                <a:schemeClr val="bg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7977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オーガニック">
  <a:themeElements>
    <a:clrScheme name="オーガニック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オーガニック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オーガニック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730</TotalTime>
  <Words>144</Words>
  <Application>Microsoft Office PowerPoint</Application>
  <PresentationFormat>ユーザー設定</PresentationFormat>
  <Paragraphs>27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Meiryo UI</vt:lpstr>
      <vt:lpstr>ＭＳ Ｐゴシック</vt:lpstr>
      <vt:lpstr>ＭＳ Ｐ明朝</vt:lpstr>
      <vt:lpstr>メイリオ</vt:lpstr>
      <vt:lpstr>Arial</vt:lpstr>
      <vt:lpstr>Baskerville Old Face</vt:lpstr>
      <vt:lpstr>Garamond</vt:lpstr>
      <vt:lpstr>Times New Roman</vt:lpstr>
      <vt:lpstr>オーガニック</vt:lpstr>
      <vt:lpstr>PowerPoint プレゼンテーション</vt:lpstr>
    </vt:vector>
  </TitlesOfParts>
  <Company>聖隷沼津病院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gxuser</dc:creator>
  <cp:lastModifiedBy>聖隷袋井市民病院</cp:lastModifiedBy>
  <cp:revision>41</cp:revision>
  <cp:lastPrinted>2020-08-03T04:32:18Z</cp:lastPrinted>
  <dcterms:created xsi:type="dcterms:W3CDTF">2020-01-28T01:13:20Z</dcterms:created>
  <dcterms:modified xsi:type="dcterms:W3CDTF">2022-03-07T09:03:23Z</dcterms:modified>
</cp:coreProperties>
</file>