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</p:sldIdLst>
  <p:sldSz cx="12192000" cy="16256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28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2192903" cy="1625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4294787"/>
            <a:ext cx="7078488" cy="3592375"/>
          </a:xfrm>
        </p:spPr>
        <p:txBody>
          <a:bodyPr anchor="b">
            <a:noAutofit/>
          </a:bodyPr>
          <a:lstStyle>
            <a:lvl1pPr algn="ctr">
              <a:defRPr sz="6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8529369"/>
            <a:ext cx="7078488" cy="3265543"/>
          </a:xfrm>
        </p:spPr>
        <p:txBody>
          <a:bodyPr anchor="t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223" y="11981279"/>
            <a:ext cx="897701" cy="662281"/>
          </a:xfrm>
        </p:spPr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579" y="11981279"/>
            <a:ext cx="5419813" cy="66228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757" y="11981279"/>
            <a:ext cx="551311" cy="662281"/>
          </a:xfrm>
        </p:spPr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101" y="8228335"/>
            <a:ext cx="68174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38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11414317"/>
            <a:ext cx="9064979" cy="1343379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2448435"/>
            <a:ext cx="9455309" cy="796745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12757696"/>
            <a:ext cx="9064979" cy="1170280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2149625"/>
            <a:ext cx="9064979" cy="7343076"/>
          </a:xfrm>
        </p:spPr>
        <p:txBody>
          <a:bodyPr anchor="ctr">
            <a:normAutofit/>
          </a:bodyPr>
          <a:lstStyle>
            <a:lvl1pPr algn="ctr">
              <a:defRPr sz="4267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10134912"/>
            <a:ext cx="9064981" cy="3793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1" y="9813805"/>
            <a:ext cx="8808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53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1" y="2328017"/>
            <a:ext cx="8533667" cy="5619361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7947376"/>
            <a:ext cx="7857064" cy="154532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1" y="10295468"/>
            <a:ext cx="9064984" cy="36325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133293" y="2146043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8005" y="6703099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4622" y="9813805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4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7842562"/>
            <a:ext cx="9064971" cy="3481600"/>
          </a:xfrm>
        </p:spPr>
        <p:txBody>
          <a:bodyPr anchor="b">
            <a:normAutofit/>
          </a:bodyPr>
          <a:lstStyle>
            <a:lvl1pPr algn="l">
              <a:defRPr sz="4267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11324162"/>
            <a:ext cx="9064973" cy="203946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521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2328017"/>
            <a:ext cx="8433557" cy="5318324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8626517"/>
            <a:ext cx="9064973" cy="210244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10736988"/>
            <a:ext cx="9064981" cy="3190993"/>
          </a:xfrm>
        </p:spPr>
        <p:txBody>
          <a:bodyPr anchor="t">
            <a:norm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</a:defRPr>
            </a:lvl1pPr>
            <a:lvl2pPr marL="6095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170747" y="2125973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9729" y="6181281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04622" y="812800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245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2328015"/>
            <a:ext cx="9064979" cy="54387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67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8453120"/>
            <a:ext cx="9064973" cy="21457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10596505"/>
            <a:ext cx="9064979" cy="3331477"/>
          </a:xfrm>
        </p:spPr>
        <p:txBody>
          <a:bodyPr anchor="t">
            <a:norm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</a:defRPr>
            </a:lvl1pPr>
            <a:lvl2pPr marL="6095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6" y="8128000"/>
            <a:ext cx="88085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818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5902544"/>
            <a:ext cx="9064981" cy="8025441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5581440"/>
            <a:ext cx="8808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6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2149626"/>
            <a:ext cx="2158573" cy="1177835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2149626"/>
            <a:ext cx="6554012" cy="11778354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27349" y="2149626"/>
            <a:ext cx="0" cy="1177835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7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4620" y="5585209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73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3890757"/>
            <a:ext cx="8794045" cy="4320033"/>
          </a:xfrm>
        </p:spPr>
        <p:txBody>
          <a:bodyPr anchor="b">
            <a:normAutofit/>
          </a:bodyPr>
          <a:lstStyle>
            <a:lvl1pPr algn="ctr">
              <a:defRPr sz="5333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8853000"/>
            <a:ext cx="8794045" cy="258373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04622" y="8531892"/>
            <a:ext cx="87940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4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04620" y="5585209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2169689"/>
            <a:ext cx="9064979" cy="309064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155" y="5895510"/>
            <a:ext cx="4450080" cy="8171349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5895510"/>
            <a:ext cx="4450080" cy="8171349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35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6301708"/>
            <a:ext cx="4450080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7687735"/>
            <a:ext cx="4450080" cy="6415701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6301708"/>
            <a:ext cx="4450080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7687735"/>
            <a:ext cx="4450080" cy="6415701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704622" y="558144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9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2169689"/>
            <a:ext cx="9064980" cy="309064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558144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13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74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3291340"/>
            <a:ext cx="3382397" cy="32512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2328018"/>
            <a:ext cx="5140719" cy="11599964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7184746"/>
            <a:ext cx="3382397" cy="5779921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21" y="6903782"/>
            <a:ext cx="31114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26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4465380"/>
            <a:ext cx="4842936" cy="32512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759" y="2448434"/>
            <a:ext cx="3905951" cy="1135913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7716580"/>
            <a:ext cx="4842935" cy="4334933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80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203289" cy="1625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9155" y="2169689"/>
            <a:ext cx="9064979" cy="30906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5902543"/>
            <a:ext cx="9064981" cy="8165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5561" y="14128671"/>
            <a:ext cx="1531044" cy="662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9154" y="14128671"/>
            <a:ext cx="6806223" cy="662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6788" y="14128671"/>
            <a:ext cx="527347" cy="662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9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609585" rtl="0" eaLnBrk="1" latinLnBrk="0" hangingPunct="1">
        <a:spcBef>
          <a:spcPct val="0"/>
        </a:spcBef>
        <a:buNone/>
        <a:defRPr kumimoji="1" sz="5333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8099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3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26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0016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057349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666933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2910499" y="-37282"/>
            <a:ext cx="9281502" cy="1943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00178" y="577913"/>
            <a:ext cx="8159606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ja-JP" sz="6600" b="1" dirty="0" smtClean="0"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食</a:t>
            </a:r>
            <a:r>
              <a:rPr lang="ja-JP" altLang="ja-JP" sz="4800" b="1" dirty="0" smtClean="0"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べて健康　</a:t>
            </a:r>
            <a:r>
              <a:rPr lang="ja-JP" altLang="ja-JP" sz="6600" b="1" dirty="0" smtClean="0"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お</a:t>
            </a:r>
            <a:r>
              <a:rPr lang="ja-JP" altLang="ja-JP" sz="4800" b="1" dirty="0" smtClean="0"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すすめ</a:t>
            </a:r>
            <a:r>
              <a:rPr lang="ja-JP" altLang="ja-JP" sz="6600" b="1" dirty="0" smtClean="0"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レ</a:t>
            </a:r>
            <a:r>
              <a:rPr lang="ja-JP" altLang="ja-JP" sz="4800" b="1" dirty="0" smtClean="0"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シピ　</a:t>
            </a:r>
            <a:endParaRPr lang="ja-JP" altLang="en-US" sz="4800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75026" y="2324098"/>
            <a:ext cx="1725152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4400" i="1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Recipe</a:t>
            </a:r>
            <a:endParaRPr lang="ja-JP" altLang="en-US" sz="4400" i="1" dirty="0">
              <a:solidFill>
                <a:schemeClr val="accent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433631" y="8341955"/>
            <a:ext cx="2647950" cy="9947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FFFFFF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管理栄養士の</a:t>
            </a:r>
            <a:endParaRPr lang="en-US" altLang="ja-JP" b="1" dirty="0" smtClean="0">
              <a:solidFill>
                <a:srgbClr val="FFFFFF"/>
              </a:solidFill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rgbClr val="FFFFFF"/>
                </a:solidFill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オススメ</a:t>
            </a:r>
            <a:r>
              <a:rPr lang="en-US" altLang="ja-JP" b="1" dirty="0" smtClean="0">
                <a:solidFill>
                  <a:srgbClr val="FFFFFF"/>
                </a:solidFill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Point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01732" y="2195194"/>
            <a:ext cx="3765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里芋サラダ</a:t>
            </a:r>
            <a:endParaRPr kumimoji="1" lang="en-US" altLang="ja-JP" sz="6600" dirty="0" smtClean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89323" y="9422393"/>
            <a:ext cx="34664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Point1</a:t>
            </a:r>
          </a:p>
          <a:p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里芋に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はグルコマンナンという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水溶性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食物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繊維が多く含まれています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血中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コレステロールの低下や血糖値の上昇予防に効果が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あります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r>
              <a:rPr lang="ja-JP" altLang="en-US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里芋に多く含まれる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カリウム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には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体内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の過剰な水分を排泄する効果があり、高血圧やむくみの予防に効果が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あります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b="1" dirty="0" smtClean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45309" y="3282597"/>
            <a:ext cx="297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あと</a:t>
            </a:r>
            <a:r>
              <a:rPr lang="en-US" altLang="ja-JP" sz="1600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品足りないときにおすすめです</a:t>
            </a:r>
            <a:endParaRPr lang="ja-JP" altLang="ja-JP" sz="1600" dirty="0" smtClean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81796"/>
              </p:ext>
            </p:extLst>
          </p:nvPr>
        </p:nvGraphicFramePr>
        <p:xfrm>
          <a:off x="2624592" y="9549444"/>
          <a:ext cx="3787304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12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里芋</a:t>
                      </a:r>
                      <a:endParaRPr lang="en-US" altLang="ja-JP" sz="180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人参</a:t>
                      </a:r>
                      <a:endParaRPr lang="en-US" altLang="ja-JP" sz="180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マヨネーズ</a:t>
                      </a:r>
                      <a:endParaRPr lang="en-US" altLang="ja-JP" sz="180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砂糖</a:t>
                      </a:r>
                      <a:endParaRPr lang="en-US" altLang="ja-JP" sz="180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醤油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</a:t>
                      </a:r>
                      <a:r>
                        <a:rPr 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中サイズ</a:t>
                      </a: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個</a:t>
                      </a: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(120g)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</a:t>
                      </a:r>
                      <a:r>
                        <a:rPr 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</a:t>
                      </a: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ｇ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</a:t>
                      </a:r>
                      <a:r>
                        <a:rPr 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ｇ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</a:t>
                      </a:r>
                      <a:r>
                        <a:rPr 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4cc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52882"/>
              </p:ext>
            </p:extLst>
          </p:nvPr>
        </p:nvGraphicFramePr>
        <p:xfrm>
          <a:off x="3200178" y="13363717"/>
          <a:ext cx="598821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771">
                <a:tc>
                  <a:txBody>
                    <a:bodyPr/>
                    <a:lstStyle/>
                    <a:p>
                      <a:pPr marL="0" marR="0" indent="0" algn="just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</a:t>
                      </a: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里芋は薄くスライス、人参は千切りに切る　　　</a:t>
                      </a:r>
                      <a:endParaRPr lang="en-US" altLang="ja-JP" sz="200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just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</a:t>
                      </a: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里芋、人参を耐熱ボールに入れ、ラップをして</a:t>
                      </a:r>
                      <a:endParaRPr lang="en-US" altLang="ja-JP" sz="200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just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altLang="en-US" sz="2000" kern="100" baseline="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軟らかくなるまで電子レンジで加熱する</a:t>
                      </a:r>
                      <a:endParaRPr lang="en-US" altLang="ja-JP" sz="200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just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</a:t>
                      </a: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冷めたらＡを加えて和える</a:t>
                      </a:r>
                      <a:endParaRPr lang="ja-JP" altLang="ja-JP" sz="200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角丸四角形 25"/>
          <p:cNvSpPr/>
          <p:nvPr/>
        </p:nvSpPr>
        <p:spPr>
          <a:xfrm>
            <a:off x="2511381" y="8341955"/>
            <a:ext cx="2647950" cy="9947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材料（</a:t>
            </a:r>
            <a:r>
              <a:rPr lang="en-US" altLang="ja-JP" sz="2000" b="1" dirty="0" smtClean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2000" b="1" dirty="0" smtClean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人分）</a:t>
            </a:r>
            <a:endParaRPr lang="en-US" altLang="ja-JP" sz="2000" b="1" dirty="0" smtClean="0"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11905" y="13363717"/>
            <a:ext cx="2647950" cy="105657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solidFill>
                  <a:srgbClr val="FFFFFF"/>
                </a:solidFill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作り方</a:t>
            </a:r>
            <a:endParaRPr lang="en-US" altLang="ja-JP" sz="3600" b="1" dirty="0" smtClean="0">
              <a:solidFill>
                <a:srgbClr val="FFFFFF"/>
              </a:solidFill>
              <a:effectLst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281"/>
            <a:ext cx="2950055" cy="1964010"/>
          </a:xfrm>
          <a:prstGeom prst="rect">
            <a:avLst/>
          </a:prstGeom>
        </p:spPr>
      </p:pic>
      <p:sp>
        <p:nvSpPr>
          <p:cNvPr id="2050" name="テキスト ボックス 2049"/>
          <p:cNvSpPr txBox="1"/>
          <p:nvPr/>
        </p:nvSpPr>
        <p:spPr>
          <a:xfrm>
            <a:off x="4811754" y="210635"/>
            <a:ext cx="25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</a:rPr>
              <a:t>Recommended by </a:t>
            </a:r>
            <a:r>
              <a:rPr lang="en-US" altLang="ja-JP" dirty="0" smtClean="0">
                <a:solidFill>
                  <a:schemeClr val="accent1"/>
                </a:solidFill>
              </a:rPr>
              <a:t>SEIREI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5" name="テキスト ボックス 23"/>
          <p:cNvSpPr txBox="1"/>
          <p:nvPr/>
        </p:nvSpPr>
        <p:spPr>
          <a:xfrm>
            <a:off x="8047261" y="15686808"/>
            <a:ext cx="414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聖隷栄養部門　監修レシピ</a:t>
            </a:r>
            <a:r>
              <a:rPr kumimoji="1" lang="en-US" altLang="ja-JP" sz="1600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1600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聖隷佐倉市民病院</a:t>
            </a:r>
            <a:endParaRPr kumimoji="1" lang="ja-JP" altLang="en-US" sz="16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794" y="3690645"/>
            <a:ext cx="6641317" cy="4452417"/>
          </a:xfrm>
          <a:prstGeom prst="rect">
            <a:avLst/>
          </a:prstGeom>
        </p:spPr>
      </p:pic>
      <p:sp>
        <p:nvSpPr>
          <p:cNvPr id="24" name="左大かっこ 23">
            <a:extLst>
              <a:ext uri="{FF2B5EF4-FFF2-40B4-BE49-F238E27FC236}">
                <a16:creationId xmlns:a16="http://schemas.microsoft.com/office/drawing/2014/main" id="{06D53137-00CE-4723-A4AB-4DFBD748557B}"/>
              </a:ext>
            </a:extLst>
          </p:cNvPr>
          <p:cNvSpPr/>
          <p:nvPr/>
        </p:nvSpPr>
        <p:spPr>
          <a:xfrm>
            <a:off x="2511381" y="10215499"/>
            <a:ext cx="113210" cy="644090"/>
          </a:xfrm>
          <a:prstGeom prst="leftBracket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9B1CBDB-82A6-480E-AF17-10A1D27F8912}"/>
              </a:ext>
            </a:extLst>
          </p:cNvPr>
          <p:cNvSpPr/>
          <p:nvPr/>
        </p:nvSpPr>
        <p:spPr>
          <a:xfrm>
            <a:off x="2222798" y="10334344"/>
            <a:ext cx="229608" cy="406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kern="100" dirty="0">
                <a:solidFill>
                  <a:srgbClr val="4472C4"/>
                </a:solidFill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endParaRPr 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9247247" y="12525334"/>
            <a:ext cx="2741244" cy="2733335"/>
            <a:chOff x="6360477" y="9601200"/>
            <a:chExt cx="2976245" cy="2947702"/>
          </a:xfrm>
        </p:grpSpPr>
        <p:sp>
          <p:nvSpPr>
            <p:cNvPr id="33" name="円/楕円 32"/>
            <p:cNvSpPr/>
            <p:nvPr/>
          </p:nvSpPr>
          <p:spPr>
            <a:xfrm>
              <a:off x="6360477" y="9601200"/>
              <a:ext cx="2976245" cy="29477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695100" y="10013772"/>
              <a:ext cx="2339290" cy="202467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kern="1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1</a:t>
              </a:r>
              <a:r>
                <a:rPr lang="ja-JP" altLang="en-US" sz="2000" kern="1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人分</a:t>
              </a:r>
              <a:endParaRPr lang="en-US" altLang="ja-JP" sz="2000" kern="100" dirty="0" smtClean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ja-JP" sz="6000" b="1" kern="1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101</a:t>
              </a:r>
              <a:endParaRPr lang="en-US" altLang="ja-JP" sz="6000" b="1" kern="100" dirty="0" smtClean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ja-JP" sz="3600" i="1" kern="100" dirty="0" smtClean="0"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kcal</a:t>
              </a:r>
              <a:endParaRPr lang="ja-JP" altLang="ja-JP" sz="3600" i="1" kern="100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9755737" y="14729617"/>
            <a:ext cx="1754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kern="0" spc="1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食塩</a:t>
            </a:r>
            <a:r>
              <a:rPr lang="ja-JP" altLang="ja-JP" sz="1400" kern="0" spc="150" dirty="0" smtClean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相当量</a:t>
            </a:r>
            <a:r>
              <a:rPr lang="ja-JP" altLang="ja-JP" sz="1400" kern="100" dirty="0" smtClean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400" kern="100" dirty="0" smtClean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0.5g</a:t>
            </a:r>
            <a:endParaRPr lang="ja-JP" altLang="ja-JP" sz="1400" kern="100" dirty="0" smtClean="0"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120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1682</TotalTime>
  <Words>98</Words>
  <Application>Microsoft Office PowerPoint</Application>
  <PresentationFormat>ユーザー設定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HG丸ｺﾞｼｯｸM-PRO</vt:lpstr>
      <vt:lpstr>Meiryo UI</vt:lpstr>
      <vt:lpstr>ＭＳ Ｐゴシック</vt:lpstr>
      <vt:lpstr>ＭＳ Ｐ明朝</vt:lpstr>
      <vt:lpstr>メイリオ</vt:lpstr>
      <vt:lpstr>游明朝</vt:lpstr>
      <vt:lpstr>Arial</vt:lpstr>
      <vt:lpstr>Baskerville Old Face</vt:lpstr>
      <vt:lpstr>Garamond</vt:lpstr>
      <vt:lpstr>Times New Roman</vt:lpstr>
      <vt:lpstr>オーガニック</vt:lpstr>
      <vt:lpstr>PowerPoint プレゼンテーション</vt:lpstr>
    </vt:vector>
  </TitlesOfParts>
  <Company>聖隷沼津病院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gxuser</dc:creator>
  <cp:lastModifiedBy>聖隷袋井市民病院</cp:lastModifiedBy>
  <cp:revision>97</cp:revision>
  <cp:lastPrinted>2020-10-12T02:09:01Z</cp:lastPrinted>
  <dcterms:created xsi:type="dcterms:W3CDTF">2020-01-28T01:13:20Z</dcterms:created>
  <dcterms:modified xsi:type="dcterms:W3CDTF">2022-03-07T09:09:26Z</dcterms:modified>
</cp:coreProperties>
</file>